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1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8" r:id="rId6"/>
  </p:sldMasterIdLst>
  <p:notesMasterIdLst>
    <p:notesMasterId r:id="rId28"/>
  </p:notesMasterIdLst>
  <p:sldIdLst>
    <p:sldId id="283" r:id="rId7"/>
    <p:sldId id="282" r:id="rId8"/>
    <p:sldId id="308" r:id="rId9"/>
    <p:sldId id="309" r:id="rId10"/>
    <p:sldId id="310" r:id="rId11"/>
    <p:sldId id="311" r:id="rId12"/>
    <p:sldId id="312" r:id="rId13"/>
    <p:sldId id="301" r:id="rId14"/>
    <p:sldId id="306" r:id="rId15"/>
    <p:sldId id="302" r:id="rId16"/>
    <p:sldId id="304" r:id="rId17"/>
    <p:sldId id="305" r:id="rId18"/>
    <p:sldId id="303" r:id="rId19"/>
    <p:sldId id="286" r:id="rId20"/>
    <p:sldId id="287" r:id="rId21"/>
    <p:sldId id="288" r:id="rId22"/>
    <p:sldId id="289" r:id="rId23"/>
    <p:sldId id="290" r:id="rId24"/>
    <p:sldId id="285" r:id="rId25"/>
    <p:sldId id="307" r:id="rId26"/>
    <p:sldId id="284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Ömer Dönmez" initials="ÖD" lastIdx="1" clrIdx="0">
    <p:extLst>
      <p:ext uri="{19B8F6BF-5375-455C-9EA6-DF929625EA0E}">
        <p15:presenceInfo xmlns:p15="http://schemas.microsoft.com/office/powerpoint/2012/main" userId="db4b45608e7ab0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6BA6"/>
    <a:srgbClr val="96BE00"/>
    <a:srgbClr val="01FF01"/>
    <a:srgbClr val="1F01FF"/>
    <a:srgbClr val="FF0101"/>
    <a:srgbClr val="00599C"/>
    <a:srgbClr val="BC8F00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07" autoAdjust="0"/>
    <p:restoredTop sz="85369"/>
  </p:normalViewPr>
  <p:slideViewPr>
    <p:cSldViewPr snapToGrid="0" showGuides="1">
      <p:cViewPr varScale="1">
        <p:scale>
          <a:sx n="68" d="100"/>
          <a:sy n="68" d="100"/>
        </p:scale>
        <p:origin x="516" y="5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D94517-3A7C-423A-A220-0939EB4A5143}" type="doc">
      <dgm:prSet loTypeId="urn:microsoft.com/office/officeart/2005/8/layout/hProcess4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2FD70B6-7AE9-4DFC-8AC5-878C309AD75E}">
      <dgm:prSet phldrT="[Text]"/>
      <dgm:spPr/>
      <dgm:t>
        <a:bodyPr/>
        <a:lstStyle/>
        <a:p>
          <a:r>
            <a:rPr lang="en-US" dirty="0"/>
            <a:t>07.10.2021</a:t>
          </a:r>
          <a:endParaRPr lang="en-IN" dirty="0"/>
        </a:p>
      </dgm:t>
    </dgm:pt>
    <dgm:pt modelId="{2322A883-859A-4870-BD38-355648D979E8}" type="parTrans" cxnId="{CCA6AC39-A81F-4587-B76B-BC181B4B8CA7}">
      <dgm:prSet/>
      <dgm:spPr/>
      <dgm:t>
        <a:bodyPr/>
        <a:lstStyle/>
        <a:p>
          <a:endParaRPr lang="en-IN"/>
        </a:p>
      </dgm:t>
    </dgm:pt>
    <dgm:pt modelId="{976010B4-EEAA-4DEE-B540-E4964EA0EFB0}" type="sibTrans" cxnId="{CCA6AC39-A81F-4587-B76B-BC181B4B8CA7}">
      <dgm:prSet/>
      <dgm:spPr/>
      <dgm:t>
        <a:bodyPr/>
        <a:lstStyle/>
        <a:p>
          <a:endParaRPr lang="en-IN"/>
        </a:p>
      </dgm:t>
    </dgm:pt>
    <dgm:pt modelId="{FA2875CD-14BD-4C14-849B-E5E527D06D6C}">
      <dgm:prSet phldrT="[Text]"/>
      <dgm:spPr/>
      <dgm:t>
        <a:bodyPr/>
        <a:lstStyle/>
        <a:p>
          <a:r>
            <a:rPr lang="en-US" dirty="0"/>
            <a:t>21.10.2021</a:t>
          </a:r>
          <a:endParaRPr lang="en-IN" dirty="0"/>
        </a:p>
      </dgm:t>
    </dgm:pt>
    <dgm:pt modelId="{8F0CC14B-EEDB-426F-BC95-94029A3776AD}" type="parTrans" cxnId="{3C614DDF-99E2-488F-AAC0-A6F097FD7A01}">
      <dgm:prSet/>
      <dgm:spPr/>
      <dgm:t>
        <a:bodyPr/>
        <a:lstStyle/>
        <a:p>
          <a:endParaRPr lang="en-IN"/>
        </a:p>
      </dgm:t>
    </dgm:pt>
    <dgm:pt modelId="{EA2741F5-9A03-4323-8D95-68F113729FEE}" type="sibTrans" cxnId="{3C614DDF-99E2-488F-AAC0-A6F097FD7A01}">
      <dgm:prSet/>
      <dgm:spPr/>
      <dgm:t>
        <a:bodyPr/>
        <a:lstStyle/>
        <a:p>
          <a:endParaRPr lang="en-IN"/>
        </a:p>
      </dgm:t>
    </dgm:pt>
    <dgm:pt modelId="{810C2979-CFCA-40CE-B8BE-48E125F5FD33}">
      <dgm:prSet phldrT="[Text]" custT="1"/>
      <dgm:spPr/>
      <dgm:t>
        <a:bodyPr/>
        <a:lstStyle/>
        <a:p>
          <a:r>
            <a:rPr lang="en-US" sz="1400" b="1" dirty="0"/>
            <a:t>INSTALLATION and TESTING  </a:t>
          </a:r>
          <a:r>
            <a:rPr lang="en-US" sz="1400" dirty="0"/>
            <a:t>OF REQUIRED PYHTON LIBRARIES IN LAB PC. (ZOTAC)</a:t>
          </a:r>
          <a:endParaRPr lang="en-IN" sz="1400" dirty="0"/>
        </a:p>
      </dgm:t>
    </dgm:pt>
    <dgm:pt modelId="{E55EEDA5-418C-4C40-90CA-82B8BAA12E6E}" type="parTrans" cxnId="{4AA43757-6B49-44F9-9C8F-3634900EED3B}">
      <dgm:prSet/>
      <dgm:spPr/>
      <dgm:t>
        <a:bodyPr/>
        <a:lstStyle/>
        <a:p>
          <a:endParaRPr lang="en-IN"/>
        </a:p>
      </dgm:t>
    </dgm:pt>
    <dgm:pt modelId="{112421D4-B72E-433A-8106-50D41D1DC996}" type="sibTrans" cxnId="{4AA43757-6B49-44F9-9C8F-3634900EED3B}">
      <dgm:prSet/>
      <dgm:spPr/>
      <dgm:t>
        <a:bodyPr/>
        <a:lstStyle/>
        <a:p>
          <a:endParaRPr lang="en-IN"/>
        </a:p>
      </dgm:t>
    </dgm:pt>
    <dgm:pt modelId="{A453E951-070E-4016-A5A9-494762B35864}">
      <dgm:prSet phldrT="[Text]"/>
      <dgm:spPr/>
      <dgm:t>
        <a:bodyPr/>
        <a:lstStyle/>
        <a:p>
          <a:r>
            <a:rPr lang="en-US" dirty="0"/>
            <a:t>11.11.2021</a:t>
          </a:r>
          <a:endParaRPr lang="en-IN" dirty="0"/>
        </a:p>
      </dgm:t>
    </dgm:pt>
    <dgm:pt modelId="{14EED5D7-E6E6-4E46-B0A6-8B2F1B90E06B}" type="parTrans" cxnId="{EC616AFC-128E-4F17-8D60-0B6570B3CB7C}">
      <dgm:prSet/>
      <dgm:spPr/>
      <dgm:t>
        <a:bodyPr/>
        <a:lstStyle/>
        <a:p>
          <a:endParaRPr lang="en-IN"/>
        </a:p>
      </dgm:t>
    </dgm:pt>
    <dgm:pt modelId="{98465720-1865-48DD-8FD5-1208E7552BD4}" type="sibTrans" cxnId="{EC616AFC-128E-4F17-8D60-0B6570B3CB7C}">
      <dgm:prSet/>
      <dgm:spPr/>
      <dgm:t>
        <a:bodyPr/>
        <a:lstStyle/>
        <a:p>
          <a:endParaRPr lang="en-IN"/>
        </a:p>
      </dgm:t>
    </dgm:pt>
    <dgm:pt modelId="{314EF579-788E-4C15-91BC-4F0ACDA18DC6}">
      <dgm:prSet phldrT="[Text]"/>
      <dgm:spPr/>
      <dgm:t>
        <a:bodyPr/>
        <a:lstStyle/>
        <a:p>
          <a:r>
            <a:rPr lang="en-US" dirty="0"/>
            <a:t>25.11.2021</a:t>
          </a:r>
          <a:endParaRPr lang="en-IN" dirty="0"/>
        </a:p>
      </dgm:t>
    </dgm:pt>
    <dgm:pt modelId="{092B048C-E8E0-4ED9-BA33-2B1D3561C211}" type="parTrans" cxnId="{29DB9E04-8212-4353-A782-5AA59C9999DA}">
      <dgm:prSet/>
      <dgm:spPr/>
      <dgm:t>
        <a:bodyPr/>
        <a:lstStyle/>
        <a:p>
          <a:endParaRPr lang="en-IN"/>
        </a:p>
      </dgm:t>
    </dgm:pt>
    <dgm:pt modelId="{95BA9A28-5FB3-4CDE-8147-61A30A9B3FD5}" type="sibTrans" cxnId="{29DB9E04-8212-4353-A782-5AA59C9999DA}">
      <dgm:prSet/>
      <dgm:spPr/>
      <dgm:t>
        <a:bodyPr/>
        <a:lstStyle/>
        <a:p>
          <a:endParaRPr lang="en-IN"/>
        </a:p>
      </dgm:t>
    </dgm:pt>
    <dgm:pt modelId="{E4554B82-C990-4B72-88B5-9DA5FB958229}">
      <dgm:prSet phldrT="[Text]"/>
      <dgm:spPr/>
      <dgm:t>
        <a:bodyPr/>
        <a:lstStyle/>
        <a:p>
          <a:r>
            <a:rPr lang="en-US" dirty="0"/>
            <a:t>17.12.2021</a:t>
          </a:r>
          <a:endParaRPr lang="en-IN" dirty="0"/>
        </a:p>
      </dgm:t>
    </dgm:pt>
    <dgm:pt modelId="{D41819B8-EAF4-4F9C-B12C-ACF5905C1B3D}" type="parTrans" cxnId="{0F8BCC03-08AA-4F08-A719-6F71C68E214F}">
      <dgm:prSet/>
      <dgm:spPr/>
      <dgm:t>
        <a:bodyPr/>
        <a:lstStyle/>
        <a:p>
          <a:endParaRPr lang="en-IN"/>
        </a:p>
      </dgm:t>
    </dgm:pt>
    <dgm:pt modelId="{FDA603F5-04EA-42A5-8A25-E4CB5C368CF1}" type="sibTrans" cxnId="{0F8BCC03-08AA-4F08-A719-6F71C68E214F}">
      <dgm:prSet/>
      <dgm:spPr/>
      <dgm:t>
        <a:bodyPr/>
        <a:lstStyle/>
        <a:p>
          <a:endParaRPr lang="en-IN"/>
        </a:p>
      </dgm:t>
    </dgm:pt>
    <dgm:pt modelId="{B1D4D667-92BE-4490-AB12-4A224BA3ACEF}">
      <dgm:prSet phldrT="[Text]"/>
      <dgm:spPr/>
      <dgm:t>
        <a:bodyPr/>
        <a:lstStyle/>
        <a:p>
          <a:r>
            <a:rPr lang="en-US" dirty="0"/>
            <a:t>05.01.2021</a:t>
          </a:r>
          <a:endParaRPr lang="en-IN" dirty="0"/>
        </a:p>
      </dgm:t>
    </dgm:pt>
    <dgm:pt modelId="{45513895-CA26-452C-B3CC-70B213C0C469}" type="parTrans" cxnId="{503C3430-74A4-4AF6-9141-F08740D86817}">
      <dgm:prSet/>
      <dgm:spPr/>
      <dgm:t>
        <a:bodyPr/>
        <a:lstStyle/>
        <a:p>
          <a:endParaRPr lang="en-IN"/>
        </a:p>
      </dgm:t>
    </dgm:pt>
    <dgm:pt modelId="{EC5984E1-30F8-47F2-B95D-3BF682C91480}" type="sibTrans" cxnId="{503C3430-74A4-4AF6-9141-F08740D86817}">
      <dgm:prSet/>
      <dgm:spPr/>
      <dgm:t>
        <a:bodyPr/>
        <a:lstStyle/>
        <a:p>
          <a:endParaRPr lang="en-IN"/>
        </a:p>
      </dgm:t>
    </dgm:pt>
    <dgm:pt modelId="{98FFE91C-34B8-4487-A9AB-2ED40B5A748B}">
      <dgm:prSet phldrT="[Text]"/>
      <dgm:spPr/>
      <dgm:t>
        <a:bodyPr/>
        <a:lstStyle/>
        <a:p>
          <a:r>
            <a:rPr lang="en-US" dirty="0"/>
            <a:t>13.01.2022</a:t>
          </a:r>
          <a:endParaRPr lang="en-IN" dirty="0"/>
        </a:p>
      </dgm:t>
    </dgm:pt>
    <dgm:pt modelId="{274423A4-3BE8-4569-8900-CFA4081FAFCF}" type="parTrans" cxnId="{16F344FF-A47F-4311-8EEA-B158887DE52C}">
      <dgm:prSet/>
      <dgm:spPr/>
      <dgm:t>
        <a:bodyPr/>
        <a:lstStyle/>
        <a:p>
          <a:endParaRPr lang="en-IN"/>
        </a:p>
      </dgm:t>
    </dgm:pt>
    <dgm:pt modelId="{7EEBC16F-20D6-4EAC-B675-06CFC983694F}" type="sibTrans" cxnId="{16F344FF-A47F-4311-8EEA-B158887DE52C}">
      <dgm:prSet/>
      <dgm:spPr/>
      <dgm:t>
        <a:bodyPr/>
        <a:lstStyle/>
        <a:p>
          <a:endParaRPr lang="en-IN"/>
        </a:p>
      </dgm:t>
    </dgm:pt>
    <dgm:pt modelId="{029E9C09-87D3-46D7-B282-6FFD45585A24}">
      <dgm:prSet phldrT="[Text]" custT="1"/>
      <dgm:spPr/>
      <dgm:t>
        <a:bodyPr/>
        <a:lstStyle/>
        <a:p>
          <a:r>
            <a:rPr lang="en-US" sz="1400" b="1" dirty="0"/>
            <a:t>Fallback plans and final Demonstration along with  presentation</a:t>
          </a:r>
          <a:endParaRPr lang="en-IN" sz="1400" b="1" dirty="0"/>
        </a:p>
      </dgm:t>
    </dgm:pt>
    <dgm:pt modelId="{CB066D93-1ABD-4E57-99C6-FD8EB6DF1DE6}" type="parTrans" cxnId="{85D72184-0761-4E19-BC79-952385D74474}">
      <dgm:prSet/>
      <dgm:spPr/>
      <dgm:t>
        <a:bodyPr/>
        <a:lstStyle/>
        <a:p>
          <a:endParaRPr lang="en-IN"/>
        </a:p>
      </dgm:t>
    </dgm:pt>
    <dgm:pt modelId="{4D5BD49E-4F2B-4B28-B1FE-5CA2CE6E2841}" type="sibTrans" cxnId="{85D72184-0761-4E19-BC79-952385D74474}">
      <dgm:prSet/>
      <dgm:spPr/>
      <dgm:t>
        <a:bodyPr/>
        <a:lstStyle/>
        <a:p>
          <a:endParaRPr lang="en-IN"/>
        </a:p>
      </dgm:t>
    </dgm:pt>
    <dgm:pt modelId="{EB1323E5-736D-4DD0-821A-AD077688B5E2}">
      <dgm:prSet custT="1"/>
      <dgm:spPr/>
      <dgm:t>
        <a:bodyPr/>
        <a:lstStyle/>
        <a:p>
          <a:r>
            <a:rPr lang="en-US" sz="1400" b="1" dirty="0"/>
            <a:t>INTEGRATION DAY </a:t>
          </a:r>
          <a:endParaRPr lang="en-IN" sz="1400" b="1" dirty="0"/>
        </a:p>
      </dgm:t>
    </dgm:pt>
    <dgm:pt modelId="{329E61B8-AC56-4455-9A52-8BFAD121C0C1}" type="parTrans" cxnId="{D6B9F741-8697-44DE-94A1-24477D24A5BD}">
      <dgm:prSet/>
      <dgm:spPr/>
      <dgm:t>
        <a:bodyPr/>
        <a:lstStyle/>
        <a:p>
          <a:endParaRPr lang="en-IN"/>
        </a:p>
      </dgm:t>
    </dgm:pt>
    <dgm:pt modelId="{A3873A73-B83B-4381-B353-00D53E8924DE}" type="sibTrans" cxnId="{D6B9F741-8697-44DE-94A1-24477D24A5BD}">
      <dgm:prSet/>
      <dgm:spPr/>
      <dgm:t>
        <a:bodyPr/>
        <a:lstStyle/>
        <a:p>
          <a:endParaRPr lang="en-IN"/>
        </a:p>
      </dgm:t>
    </dgm:pt>
    <dgm:pt modelId="{4A150D46-D533-494F-AFD8-19C88315EB80}">
      <dgm:prSet custT="1"/>
      <dgm:spPr/>
      <dgm:t>
        <a:bodyPr/>
        <a:lstStyle/>
        <a:p>
          <a:r>
            <a:rPr lang="en-US" sz="1400" b="1" dirty="0"/>
            <a:t>Testing and Development</a:t>
          </a:r>
          <a:endParaRPr lang="en-IN" sz="1400" b="1" dirty="0"/>
        </a:p>
      </dgm:t>
    </dgm:pt>
    <dgm:pt modelId="{67079CAF-4FB4-4ACC-827C-571627FA5A96}" type="parTrans" cxnId="{1D1F3868-A62D-4D79-9AD1-DB87F73F57F9}">
      <dgm:prSet/>
      <dgm:spPr/>
      <dgm:t>
        <a:bodyPr/>
        <a:lstStyle/>
        <a:p>
          <a:endParaRPr lang="en-IN"/>
        </a:p>
      </dgm:t>
    </dgm:pt>
    <dgm:pt modelId="{FA520EDB-8889-47D4-8368-61869B645155}" type="sibTrans" cxnId="{1D1F3868-A62D-4D79-9AD1-DB87F73F57F9}">
      <dgm:prSet/>
      <dgm:spPr/>
      <dgm:t>
        <a:bodyPr/>
        <a:lstStyle/>
        <a:p>
          <a:endParaRPr lang="en-IN"/>
        </a:p>
      </dgm:t>
    </dgm:pt>
    <dgm:pt modelId="{C9D500BB-F546-401A-A634-65EDEACE2FAB}">
      <dgm:prSet custT="1"/>
      <dgm:spPr/>
      <dgm:t>
        <a:bodyPr/>
        <a:lstStyle/>
        <a:p>
          <a:r>
            <a:rPr lang="en-US" sz="1400" b="1" baseline="0" dirty="0"/>
            <a:t>PROJECT START</a:t>
          </a:r>
          <a:endParaRPr lang="en-IN" sz="1400" b="1" baseline="0" dirty="0"/>
        </a:p>
      </dgm:t>
    </dgm:pt>
    <dgm:pt modelId="{E25DBB63-E4B7-4405-932F-79BDA53A1383}" type="parTrans" cxnId="{675413C6-1E0B-4CFA-B0AF-E22C7D23C20A}">
      <dgm:prSet/>
      <dgm:spPr/>
      <dgm:t>
        <a:bodyPr/>
        <a:lstStyle/>
        <a:p>
          <a:endParaRPr lang="en-IN"/>
        </a:p>
      </dgm:t>
    </dgm:pt>
    <dgm:pt modelId="{97C9BC01-0841-489F-9C3F-A431B8DA898F}" type="sibTrans" cxnId="{675413C6-1E0B-4CFA-B0AF-E22C7D23C20A}">
      <dgm:prSet/>
      <dgm:spPr/>
      <dgm:t>
        <a:bodyPr/>
        <a:lstStyle/>
        <a:p>
          <a:endParaRPr lang="en-IN"/>
        </a:p>
      </dgm:t>
    </dgm:pt>
    <dgm:pt modelId="{8A2A052F-FFB2-43E5-876E-59DAF1ADE717}">
      <dgm:prSet custT="1"/>
      <dgm:spPr/>
      <dgm:t>
        <a:bodyPr/>
        <a:lstStyle/>
        <a:p>
          <a:r>
            <a:rPr lang="en-US" sz="1300" baseline="0" dirty="0"/>
            <a:t>INTRODUCTION OF PROJECT</a:t>
          </a:r>
          <a:endParaRPr lang="en-IN" sz="1300" baseline="0" dirty="0"/>
        </a:p>
      </dgm:t>
    </dgm:pt>
    <dgm:pt modelId="{69B7EF21-B1B7-46BC-8B62-92F2A6F7F5CC}" type="parTrans" cxnId="{C8F282C5-8497-4AB4-AD9C-AE9AA61A9C54}">
      <dgm:prSet/>
      <dgm:spPr/>
      <dgm:t>
        <a:bodyPr/>
        <a:lstStyle/>
        <a:p>
          <a:endParaRPr lang="en-IN"/>
        </a:p>
      </dgm:t>
    </dgm:pt>
    <dgm:pt modelId="{34B39025-DABD-49AE-87DB-9000A8894D14}" type="sibTrans" cxnId="{C8F282C5-8497-4AB4-AD9C-AE9AA61A9C54}">
      <dgm:prSet/>
      <dgm:spPr/>
      <dgm:t>
        <a:bodyPr/>
        <a:lstStyle/>
        <a:p>
          <a:endParaRPr lang="en-IN"/>
        </a:p>
      </dgm:t>
    </dgm:pt>
    <dgm:pt modelId="{DB904000-4787-4BD4-AD0C-DFE676684F4E}">
      <dgm:prSet custT="1"/>
      <dgm:spPr/>
      <dgm:t>
        <a:bodyPr/>
        <a:lstStyle/>
        <a:p>
          <a:r>
            <a:rPr lang="en-US" sz="1300" baseline="0" dirty="0"/>
            <a:t>FAMILARISING WITH ROS, G-STREAMER AND LINUX </a:t>
          </a:r>
          <a:endParaRPr lang="en-IN" sz="1300" baseline="0" dirty="0"/>
        </a:p>
      </dgm:t>
    </dgm:pt>
    <dgm:pt modelId="{A9594774-021B-418C-8A01-0862AED4C061}" type="parTrans" cxnId="{AFD8DFD7-18C3-4BC5-BE86-A58425700325}">
      <dgm:prSet/>
      <dgm:spPr/>
      <dgm:t>
        <a:bodyPr/>
        <a:lstStyle/>
        <a:p>
          <a:endParaRPr lang="en-IN"/>
        </a:p>
      </dgm:t>
    </dgm:pt>
    <dgm:pt modelId="{46018740-2D7A-4B16-8B36-8F27E2C19318}" type="sibTrans" cxnId="{AFD8DFD7-18C3-4BC5-BE86-A58425700325}">
      <dgm:prSet/>
      <dgm:spPr/>
      <dgm:t>
        <a:bodyPr/>
        <a:lstStyle/>
        <a:p>
          <a:endParaRPr lang="en-IN"/>
        </a:p>
      </dgm:t>
    </dgm:pt>
    <dgm:pt modelId="{D6B47023-1C36-4216-8933-49F8A12A2274}">
      <dgm:prSet phldrT="[Text]" custT="1"/>
      <dgm:spPr/>
      <dgm:t>
        <a:bodyPr/>
        <a:lstStyle/>
        <a:p>
          <a:r>
            <a:rPr lang="en-US" sz="1400" dirty="0"/>
            <a:t>EASYPYSPIN</a:t>
          </a:r>
          <a:endParaRPr lang="en-IN" sz="1400" dirty="0"/>
        </a:p>
      </dgm:t>
    </dgm:pt>
    <dgm:pt modelId="{5E493678-BFF7-421A-B368-935AABECA950}" type="parTrans" cxnId="{B4C7D876-F5A7-4A37-994C-82C818814902}">
      <dgm:prSet/>
      <dgm:spPr/>
      <dgm:t>
        <a:bodyPr/>
        <a:lstStyle/>
        <a:p>
          <a:endParaRPr lang="en-IN"/>
        </a:p>
      </dgm:t>
    </dgm:pt>
    <dgm:pt modelId="{4D6F4C1E-5BB3-414B-A8A0-84B00D4DDA95}" type="sibTrans" cxnId="{B4C7D876-F5A7-4A37-994C-82C818814902}">
      <dgm:prSet/>
      <dgm:spPr/>
      <dgm:t>
        <a:bodyPr/>
        <a:lstStyle/>
        <a:p>
          <a:endParaRPr lang="en-IN"/>
        </a:p>
      </dgm:t>
    </dgm:pt>
    <dgm:pt modelId="{E70FBF8E-9727-423E-BD88-5FC96C0D48CA}">
      <dgm:prSet phldrT="[Text]" custT="1"/>
      <dgm:spPr/>
      <dgm:t>
        <a:bodyPr/>
        <a:lstStyle/>
        <a:p>
          <a:r>
            <a:rPr lang="en-US" sz="1400" dirty="0"/>
            <a:t>OPENCV</a:t>
          </a:r>
          <a:endParaRPr lang="en-IN" sz="1400" dirty="0"/>
        </a:p>
      </dgm:t>
    </dgm:pt>
    <dgm:pt modelId="{3E9B2486-A7BD-4A7A-8361-9D3E47723CF7}" type="parTrans" cxnId="{7B2FEB0C-9CD7-46FF-894D-B790A2339857}">
      <dgm:prSet/>
      <dgm:spPr/>
      <dgm:t>
        <a:bodyPr/>
        <a:lstStyle/>
        <a:p>
          <a:endParaRPr lang="en-IN"/>
        </a:p>
      </dgm:t>
    </dgm:pt>
    <dgm:pt modelId="{E4237EEF-2FF6-4703-8794-A6A66302C671}" type="sibTrans" cxnId="{7B2FEB0C-9CD7-46FF-894D-B790A2339857}">
      <dgm:prSet/>
      <dgm:spPr/>
      <dgm:t>
        <a:bodyPr/>
        <a:lstStyle/>
        <a:p>
          <a:endParaRPr lang="en-IN"/>
        </a:p>
      </dgm:t>
    </dgm:pt>
    <dgm:pt modelId="{A4E1156D-19D7-4F89-972C-FC913ABD545C}">
      <dgm:prSet phldrT="[Text]" custT="1"/>
      <dgm:spPr/>
      <dgm:t>
        <a:bodyPr/>
        <a:lstStyle/>
        <a:p>
          <a:r>
            <a:rPr lang="en-US" sz="1400" dirty="0"/>
            <a:t>G-STREAMER</a:t>
          </a:r>
          <a:endParaRPr lang="en-IN" sz="1400" dirty="0"/>
        </a:p>
      </dgm:t>
    </dgm:pt>
    <dgm:pt modelId="{4B21D6BF-747F-4A33-8712-5BD5A9D2E033}" type="parTrans" cxnId="{FDC37451-A49A-4530-B44C-4C48611A83A5}">
      <dgm:prSet/>
      <dgm:spPr/>
      <dgm:t>
        <a:bodyPr/>
        <a:lstStyle/>
        <a:p>
          <a:endParaRPr lang="en-IN"/>
        </a:p>
      </dgm:t>
    </dgm:pt>
    <dgm:pt modelId="{6B6AEB98-D80F-4EEF-B872-2B5446BFFE8A}" type="sibTrans" cxnId="{FDC37451-A49A-4530-B44C-4C48611A83A5}">
      <dgm:prSet/>
      <dgm:spPr/>
      <dgm:t>
        <a:bodyPr/>
        <a:lstStyle/>
        <a:p>
          <a:endParaRPr lang="en-IN"/>
        </a:p>
      </dgm:t>
    </dgm:pt>
    <dgm:pt modelId="{9C97C8EE-93D9-463F-8C98-C35A53A6A009}">
      <dgm:prSet custT="1"/>
      <dgm:spPr/>
      <dgm:t>
        <a:bodyPr/>
        <a:lstStyle/>
        <a:p>
          <a:r>
            <a:rPr lang="en-US" sz="1400" b="1" dirty="0"/>
            <a:t>Working on GUI-</a:t>
          </a:r>
          <a:r>
            <a:rPr lang="en-US" sz="1400" b="1" dirty="0" err="1"/>
            <a:t>TkInter</a:t>
          </a:r>
          <a:endParaRPr lang="en-IN" sz="1400" b="1" dirty="0"/>
        </a:p>
      </dgm:t>
    </dgm:pt>
    <dgm:pt modelId="{4D266499-BB11-4F5B-BFEE-281D8258D4FE}" type="parTrans" cxnId="{1C7F8481-29C1-4E0F-976F-906FAAE0F6BD}">
      <dgm:prSet/>
      <dgm:spPr/>
      <dgm:t>
        <a:bodyPr/>
        <a:lstStyle/>
        <a:p>
          <a:endParaRPr lang="en-IN"/>
        </a:p>
      </dgm:t>
    </dgm:pt>
    <dgm:pt modelId="{E8141B7F-0037-42C4-9745-734514000E9A}" type="sibTrans" cxnId="{1C7F8481-29C1-4E0F-976F-906FAAE0F6BD}">
      <dgm:prSet/>
      <dgm:spPr/>
      <dgm:t>
        <a:bodyPr/>
        <a:lstStyle/>
        <a:p>
          <a:endParaRPr lang="en-IN"/>
        </a:p>
      </dgm:t>
    </dgm:pt>
    <dgm:pt modelId="{5BC44D0A-669F-40FD-A52A-B972CB0FA5A8}">
      <dgm:prSet custT="1"/>
      <dgm:spPr/>
      <dgm:t>
        <a:bodyPr/>
        <a:lstStyle/>
        <a:p>
          <a:r>
            <a:rPr lang="en-US" sz="1300" dirty="0"/>
            <a:t>Creating a realistic view according to drivers perspective using 3 screens.</a:t>
          </a:r>
          <a:endParaRPr lang="en-IN" sz="1300" dirty="0"/>
        </a:p>
      </dgm:t>
    </dgm:pt>
    <dgm:pt modelId="{011F8CAE-F634-496A-A84E-59981A09800D}" type="parTrans" cxnId="{CA30CE39-A9A3-4021-B6C2-FEB76B52E202}">
      <dgm:prSet/>
      <dgm:spPr/>
      <dgm:t>
        <a:bodyPr/>
        <a:lstStyle/>
        <a:p>
          <a:endParaRPr lang="en-IN"/>
        </a:p>
      </dgm:t>
    </dgm:pt>
    <dgm:pt modelId="{C8C7F3D8-1D59-4974-985F-D127738A8D23}" type="sibTrans" cxnId="{CA30CE39-A9A3-4021-B6C2-FEB76B52E202}">
      <dgm:prSet/>
      <dgm:spPr/>
      <dgm:t>
        <a:bodyPr/>
        <a:lstStyle/>
        <a:p>
          <a:endParaRPr lang="en-IN"/>
        </a:p>
      </dgm:t>
    </dgm:pt>
    <dgm:pt modelId="{32FA6446-D8EB-4B4D-8B63-F682E83E7758}">
      <dgm:prSet custT="1"/>
      <dgm:spPr/>
      <dgm:t>
        <a:bodyPr/>
        <a:lstStyle/>
        <a:p>
          <a:r>
            <a:rPr lang="en-US" sz="1300" b="1" dirty="0"/>
            <a:t>Streaming 1 video over Wi-fi network</a:t>
          </a:r>
          <a:endParaRPr lang="en-IN" sz="1300" b="1" dirty="0"/>
        </a:p>
      </dgm:t>
    </dgm:pt>
    <dgm:pt modelId="{80C3B928-2011-4191-B600-46662743CDBE}" type="parTrans" cxnId="{381533A0-A9D1-4E6B-A7E6-1D2E7E0DE7FA}">
      <dgm:prSet/>
      <dgm:spPr/>
      <dgm:t>
        <a:bodyPr/>
        <a:lstStyle/>
        <a:p>
          <a:endParaRPr lang="en-IN"/>
        </a:p>
      </dgm:t>
    </dgm:pt>
    <dgm:pt modelId="{041CB46A-41DF-4837-859C-E70508057F59}" type="sibTrans" cxnId="{381533A0-A9D1-4E6B-A7E6-1D2E7E0DE7FA}">
      <dgm:prSet/>
      <dgm:spPr/>
      <dgm:t>
        <a:bodyPr/>
        <a:lstStyle/>
        <a:p>
          <a:endParaRPr lang="en-IN"/>
        </a:p>
      </dgm:t>
    </dgm:pt>
    <dgm:pt modelId="{68CC5CC1-D447-4DB2-B9B2-755F5815873C}">
      <dgm:prSet custT="1"/>
      <dgm:spPr/>
      <dgm:t>
        <a:bodyPr/>
        <a:lstStyle/>
        <a:p>
          <a:r>
            <a:rPr lang="en-US" sz="1400" dirty="0"/>
            <a:t>Testing the scripts for sending video and receiving from Twizzy to GUI over VPN</a:t>
          </a:r>
          <a:endParaRPr lang="en-IN" sz="1400" dirty="0"/>
        </a:p>
      </dgm:t>
    </dgm:pt>
    <dgm:pt modelId="{B954D146-21CF-44D5-8641-A65C8D7E4E9A}" type="parTrans" cxnId="{49130E79-87BA-45A3-858D-7DF6C770E520}">
      <dgm:prSet/>
      <dgm:spPr/>
      <dgm:t>
        <a:bodyPr/>
        <a:lstStyle/>
        <a:p>
          <a:endParaRPr lang="en-IN"/>
        </a:p>
      </dgm:t>
    </dgm:pt>
    <dgm:pt modelId="{81A05E70-EEE2-40DD-85F9-5F15FD257BA8}" type="sibTrans" cxnId="{49130E79-87BA-45A3-858D-7DF6C770E520}">
      <dgm:prSet/>
      <dgm:spPr/>
      <dgm:t>
        <a:bodyPr/>
        <a:lstStyle/>
        <a:p>
          <a:endParaRPr lang="en-IN"/>
        </a:p>
      </dgm:t>
    </dgm:pt>
    <dgm:pt modelId="{2D685162-1F83-4BF0-9255-7E734E831C49}">
      <dgm:prSet custT="1"/>
      <dgm:spPr/>
      <dgm:t>
        <a:bodyPr/>
        <a:lstStyle/>
        <a:p>
          <a:r>
            <a:rPr lang="en-US" sz="1400" dirty="0"/>
            <a:t>Decrease the video lag in GUI.</a:t>
          </a:r>
          <a:endParaRPr lang="en-IN" sz="1400" dirty="0"/>
        </a:p>
      </dgm:t>
    </dgm:pt>
    <dgm:pt modelId="{02F69AAE-F2DC-48E0-9A78-4B44E6059F8F}" type="parTrans" cxnId="{CE77019D-CBF7-4174-9024-4EE30C492D99}">
      <dgm:prSet/>
      <dgm:spPr/>
      <dgm:t>
        <a:bodyPr/>
        <a:lstStyle/>
        <a:p>
          <a:endParaRPr lang="en-IN"/>
        </a:p>
      </dgm:t>
    </dgm:pt>
    <dgm:pt modelId="{EC1B127C-C002-4FF3-9ED2-486B769FCE8E}" type="sibTrans" cxnId="{CE77019D-CBF7-4174-9024-4EE30C492D99}">
      <dgm:prSet/>
      <dgm:spPr/>
      <dgm:t>
        <a:bodyPr/>
        <a:lstStyle/>
        <a:p>
          <a:endParaRPr lang="en-IN"/>
        </a:p>
      </dgm:t>
    </dgm:pt>
    <dgm:pt modelId="{1EBBD254-94AE-4BC3-8C5B-DB029D761BB6}">
      <dgm:prSet/>
      <dgm:spPr/>
      <dgm:t>
        <a:bodyPr/>
        <a:lstStyle/>
        <a:p>
          <a:r>
            <a:rPr lang="en-US" b="1" dirty="0"/>
            <a:t>Transmission of Video </a:t>
          </a:r>
          <a:r>
            <a:rPr lang="en-US" dirty="0"/>
            <a:t>through VPN from single camera into GUI</a:t>
          </a:r>
          <a:endParaRPr lang="en-IN" dirty="0"/>
        </a:p>
      </dgm:t>
    </dgm:pt>
    <dgm:pt modelId="{AD35A0F1-1B3A-421E-9AE3-3CA5DBC2AE7C}" type="parTrans" cxnId="{BDA68EC0-A960-45C7-A0C2-4785CE0346C5}">
      <dgm:prSet/>
      <dgm:spPr/>
      <dgm:t>
        <a:bodyPr/>
        <a:lstStyle/>
        <a:p>
          <a:endParaRPr lang="en-IN"/>
        </a:p>
      </dgm:t>
    </dgm:pt>
    <dgm:pt modelId="{DB345EE9-CEFC-4C46-949B-6881DB26936C}" type="sibTrans" cxnId="{BDA68EC0-A960-45C7-A0C2-4785CE0346C5}">
      <dgm:prSet/>
      <dgm:spPr/>
      <dgm:t>
        <a:bodyPr/>
        <a:lstStyle/>
        <a:p>
          <a:endParaRPr lang="en-IN"/>
        </a:p>
      </dgm:t>
    </dgm:pt>
    <dgm:pt modelId="{26DD46F3-41A5-4092-B7BB-54C42FC42813}" type="pres">
      <dgm:prSet presAssocID="{EAD94517-3A7C-423A-A220-0939EB4A5143}" presName="Name0" presStyleCnt="0">
        <dgm:presLayoutVars>
          <dgm:dir/>
          <dgm:animLvl val="lvl"/>
          <dgm:resizeHandles val="exact"/>
        </dgm:presLayoutVars>
      </dgm:prSet>
      <dgm:spPr/>
    </dgm:pt>
    <dgm:pt modelId="{94AEF095-2B0F-4902-9196-DAB725BD4691}" type="pres">
      <dgm:prSet presAssocID="{EAD94517-3A7C-423A-A220-0939EB4A5143}" presName="tSp" presStyleCnt="0"/>
      <dgm:spPr/>
    </dgm:pt>
    <dgm:pt modelId="{9773FBC7-458C-49A5-B442-E178E0580BBE}" type="pres">
      <dgm:prSet presAssocID="{EAD94517-3A7C-423A-A220-0939EB4A5143}" presName="bSp" presStyleCnt="0"/>
      <dgm:spPr/>
    </dgm:pt>
    <dgm:pt modelId="{DFAF6518-6D70-4468-BEBF-5B82264C7E90}" type="pres">
      <dgm:prSet presAssocID="{EAD94517-3A7C-423A-A220-0939EB4A5143}" presName="process" presStyleCnt="0"/>
      <dgm:spPr/>
    </dgm:pt>
    <dgm:pt modelId="{BEA08FCC-9295-4A77-BF61-84986C5F9EBB}" type="pres">
      <dgm:prSet presAssocID="{D2FD70B6-7AE9-4DFC-8AC5-878C309AD75E}" presName="composite1" presStyleCnt="0"/>
      <dgm:spPr/>
    </dgm:pt>
    <dgm:pt modelId="{2C57A17D-D27D-4B57-8A30-7116E1EA879E}" type="pres">
      <dgm:prSet presAssocID="{D2FD70B6-7AE9-4DFC-8AC5-878C309AD75E}" presName="dummyNode1" presStyleLbl="node1" presStyleIdx="0" presStyleCnt="7"/>
      <dgm:spPr/>
    </dgm:pt>
    <dgm:pt modelId="{C7175930-0103-420E-A85D-45EF5D5A5C8C}" type="pres">
      <dgm:prSet presAssocID="{D2FD70B6-7AE9-4DFC-8AC5-878C309AD75E}" presName="childNode1" presStyleLbl="bgAcc1" presStyleIdx="0" presStyleCnt="7" custScaleX="158389" custScaleY="288141" custLinFactNeighborX="-422">
        <dgm:presLayoutVars>
          <dgm:bulletEnabled val="1"/>
        </dgm:presLayoutVars>
      </dgm:prSet>
      <dgm:spPr/>
    </dgm:pt>
    <dgm:pt modelId="{E3A2BB4B-AFD5-4728-8EC6-45CF150F0172}" type="pres">
      <dgm:prSet presAssocID="{D2FD70B6-7AE9-4DFC-8AC5-878C309AD75E}" presName="childNode1tx" presStyleLbl="bgAcc1" presStyleIdx="0" presStyleCnt="7">
        <dgm:presLayoutVars>
          <dgm:bulletEnabled val="1"/>
        </dgm:presLayoutVars>
      </dgm:prSet>
      <dgm:spPr/>
    </dgm:pt>
    <dgm:pt modelId="{2C2C7C09-A30B-46DC-9F90-31EC867FAFEB}" type="pres">
      <dgm:prSet presAssocID="{D2FD70B6-7AE9-4DFC-8AC5-878C309AD75E}" presName="parentNode1" presStyleLbl="node1" presStyleIdx="0" presStyleCnt="7" custAng="0" custLinFactY="62642" custLinFactNeighborX="42402" custLinFactNeighborY="100000">
        <dgm:presLayoutVars>
          <dgm:chMax val="1"/>
          <dgm:bulletEnabled val="1"/>
        </dgm:presLayoutVars>
      </dgm:prSet>
      <dgm:spPr/>
    </dgm:pt>
    <dgm:pt modelId="{B3F276D4-CD65-4AE7-A1DC-3ABD8BD90DF5}" type="pres">
      <dgm:prSet presAssocID="{D2FD70B6-7AE9-4DFC-8AC5-878C309AD75E}" presName="connSite1" presStyleCnt="0"/>
      <dgm:spPr/>
    </dgm:pt>
    <dgm:pt modelId="{24640C19-0C50-4F4E-BC4B-C7037274CA22}" type="pres">
      <dgm:prSet presAssocID="{976010B4-EEAA-4DEE-B540-E4964EA0EFB0}" presName="Name9" presStyleLbl="sibTrans2D1" presStyleIdx="0" presStyleCnt="6" custAng="1750802" custLinFactNeighborX="20095" custLinFactNeighborY="21078"/>
      <dgm:spPr/>
    </dgm:pt>
    <dgm:pt modelId="{B8E20FBC-C558-49F6-814D-2F6D94C87772}" type="pres">
      <dgm:prSet presAssocID="{FA2875CD-14BD-4C14-849B-E5E527D06D6C}" presName="composite2" presStyleCnt="0"/>
      <dgm:spPr/>
    </dgm:pt>
    <dgm:pt modelId="{F169575C-826C-4F1F-9161-97D0CAF2B19B}" type="pres">
      <dgm:prSet presAssocID="{FA2875CD-14BD-4C14-849B-E5E527D06D6C}" presName="dummyNode2" presStyleLbl="node1" presStyleIdx="0" presStyleCnt="7"/>
      <dgm:spPr/>
    </dgm:pt>
    <dgm:pt modelId="{3350C019-3686-4CF4-9337-70430B268216}" type="pres">
      <dgm:prSet presAssocID="{FA2875CD-14BD-4C14-849B-E5E527D06D6C}" presName="childNode2" presStyleLbl="bgAcc1" presStyleIdx="1" presStyleCnt="7" custScaleX="166713" custScaleY="301057" custLinFactNeighborX="-422">
        <dgm:presLayoutVars>
          <dgm:bulletEnabled val="1"/>
        </dgm:presLayoutVars>
      </dgm:prSet>
      <dgm:spPr/>
    </dgm:pt>
    <dgm:pt modelId="{7010ED34-86B7-4FE0-9B15-B97D0596FF73}" type="pres">
      <dgm:prSet presAssocID="{FA2875CD-14BD-4C14-849B-E5E527D06D6C}" presName="childNode2tx" presStyleLbl="bgAcc1" presStyleIdx="1" presStyleCnt="7">
        <dgm:presLayoutVars>
          <dgm:bulletEnabled val="1"/>
        </dgm:presLayoutVars>
      </dgm:prSet>
      <dgm:spPr/>
    </dgm:pt>
    <dgm:pt modelId="{81806460-F62E-486E-8E2F-F688750C5730}" type="pres">
      <dgm:prSet presAssocID="{FA2875CD-14BD-4C14-849B-E5E527D06D6C}" presName="parentNode2" presStyleLbl="node1" presStyleIdx="1" presStyleCnt="7" custLinFactY="-73917" custLinFactNeighborX="27582" custLinFactNeighborY="-100000">
        <dgm:presLayoutVars>
          <dgm:chMax val="0"/>
          <dgm:bulletEnabled val="1"/>
        </dgm:presLayoutVars>
      </dgm:prSet>
      <dgm:spPr/>
    </dgm:pt>
    <dgm:pt modelId="{CF8D17A9-CD34-49B2-A99C-CA63D88F4592}" type="pres">
      <dgm:prSet presAssocID="{FA2875CD-14BD-4C14-849B-E5E527D06D6C}" presName="connSite2" presStyleCnt="0"/>
      <dgm:spPr/>
    </dgm:pt>
    <dgm:pt modelId="{E0F9ACED-8545-4321-97BF-69FE6214A6D5}" type="pres">
      <dgm:prSet presAssocID="{EA2741F5-9A03-4323-8D95-68F113729FEE}" presName="Name18" presStyleLbl="sibTrans2D1" presStyleIdx="1" presStyleCnt="6" custAng="19699728" custLinFactNeighborX="11179" custLinFactNeighborY="-18110"/>
      <dgm:spPr/>
    </dgm:pt>
    <dgm:pt modelId="{5D64A9C9-CB7C-4FE5-8A3F-63026CB102F8}" type="pres">
      <dgm:prSet presAssocID="{A453E951-070E-4016-A5A9-494762B35864}" presName="composite1" presStyleCnt="0"/>
      <dgm:spPr/>
    </dgm:pt>
    <dgm:pt modelId="{D5A41324-8736-41BC-B0D7-81CED091BDE1}" type="pres">
      <dgm:prSet presAssocID="{A453E951-070E-4016-A5A9-494762B35864}" presName="dummyNode1" presStyleLbl="node1" presStyleIdx="1" presStyleCnt="7"/>
      <dgm:spPr/>
    </dgm:pt>
    <dgm:pt modelId="{3CA1352B-5FA9-466D-9114-D4344AAB9588}" type="pres">
      <dgm:prSet presAssocID="{A453E951-070E-4016-A5A9-494762B35864}" presName="childNode1" presStyleLbl="bgAcc1" presStyleIdx="2" presStyleCnt="7" custScaleX="155451" custScaleY="294168" custLinFactNeighborX="-2653">
        <dgm:presLayoutVars>
          <dgm:bulletEnabled val="1"/>
        </dgm:presLayoutVars>
      </dgm:prSet>
      <dgm:spPr/>
    </dgm:pt>
    <dgm:pt modelId="{A24F821D-3E1E-4418-8520-7F3875F0D6AE}" type="pres">
      <dgm:prSet presAssocID="{A453E951-070E-4016-A5A9-494762B35864}" presName="childNode1tx" presStyleLbl="bgAcc1" presStyleIdx="2" presStyleCnt="7">
        <dgm:presLayoutVars>
          <dgm:bulletEnabled val="1"/>
        </dgm:presLayoutVars>
      </dgm:prSet>
      <dgm:spPr/>
    </dgm:pt>
    <dgm:pt modelId="{8D621A76-8FCF-4876-AC13-0EE16E1C0CB8}" type="pres">
      <dgm:prSet presAssocID="{A453E951-070E-4016-A5A9-494762B35864}" presName="parentNode1" presStyleLbl="node1" presStyleIdx="2" presStyleCnt="7" custLinFactY="67273" custLinFactNeighborX="6558" custLinFactNeighborY="100000">
        <dgm:presLayoutVars>
          <dgm:chMax val="1"/>
          <dgm:bulletEnabled val="1"/>
        </dgm:presLayoutVars>
      </dgm:prSet>
      <dgm:spPr/>
    </dgm:pt>
    <dgm:pt modelId="{59426120-29F9-415E-A1A1-2212D7C10B30}" type="pres">
      <dgm:prSet presAssocID="{A453E951-070E-4016-A5A9-494762B35864}" presName="connSite1" presStyleCnt="0"/>
      <dgm:spPr/>
    </dgm:pt>
    <dgm:pt modelId="{C231EA7B-6A04-49CB-B762-5E22E46A2CE5}" type="pres">
      <dgm:prSet presAssocID="{98465720-1865-48DD-8FD5-1208E7552BD4}" presName="Name9" presStyleLbl="sibTrans2D1" presStyleIdx="2" presStyleCnt="6" custAng="1879143" custLinFactNeighborX="21776" custLinFactNeighborY="22372"/>
      <dgm:spPr/>
    </dgm:pt>
    <dgm:pt modelId="{97DCA0C3-DA64-4B78-9564-06915DF6BA90}" type="pres">
      <dgm:prSet presAssocID="{314EF579-788E-4C15-91BC-4F0ACDA18DC6}" presName="composite2" presStyleCnt="0"/>
      <dgm:spPr/>
    </dgm:pt>
    <dgm:pt modelId="{85C14DC7-A841-40B0-81A1-68DA50ABFB55}" type="pres">
      <dgm:prSet presAssocID="{314EF579-788E-4C15-91BC-4F0ACDA18DC6}" presName="dummyNode2" presStyleLbl="node1" presStyleIdx="2" presStyleCnt="7"/>
      <dgm:spPr/>
    </dgm:pt>
    <dgm:pt modelId="{F79C8858-94A9-43AB-88B1-04E088DE70B0}" type="pres">
      <dgm:prSet presAssocID="{314EF579-788E-4C15-91BC-4F0ACDA18DC6}" presName="childNode2" presStyleLbl="bgAcc1" presStyleIdx="3" presStyleCnt="7" custScaleX="128249" custScaleY="305158" custLinFactNeighborY="1105">
        <dgm:presLayoutVars>
          <dgm:bulletEnabled val="1"/>
        </dgm:presLayoutVars>
      </dgm:prSet>
      <dgm:spPr/>
    </dgm:pt>
    <dgm:pt modelId="{4C02F8B5-9F77-4B45-85ED-19C9A04D5C41}" type="pres">
      <dgm:prSet presAssocID="{314EF579-788E-4C15-91BC-4F0ACDA18DC6}" presName="childNode2tx" presStyleLbl="bgAcc1" presStyleIdx="3" presStyleCnt="7">
        <dgm:presLayoutVars>
          <dgm:bulletEnabled val="1"/>
        </dgm:presLayoutVars>
      </dgm:prSet>
      <dgm:spPr/>
    </dgm:pt>
    <dgm:pt modelId="{09B5255A-5AC8-4271-9055-21CCB440C243}" type="pres">
      <dgm:prSet presAssocID="{314EF579-788E-4C15-91BC-4F0ACDA18DC6}" presName="parentNode2" presStyleLbl="node1" presStyleIdx="3" presStyleCnt="7" custLinFactY="-75789" custLinFactNeighborX="12355" custLinFactNeighborY="-100000">
        <dgm:presLayoutVars>
          <dgm:chMax val="0"/>
          <dgm:bulletEnabled val="1"/>
        </dgm:presLayoutVars>
      </dgm:prSet>
      <dgm:spPr/>
    </dgm:pt>
    <dgm:pt modelId="{3A3DE975-D1C3-4078-B928-40E3376AD87C}" type="pres">
      <dgm:prSet presAssocID="{314EF579-788E-4C15-91BC-4F0ACDA18DC6}" presName="connSite2" presStyleCnt="0"/>
      <dgm:spPr/>
    </dgm:pt>
    <dgm:pt modelId="{2C874ED4-8297-480A-93C4-4D03998D1625}" type="pres">
      <dgm:prSet presAssocID="{95BA9A28-5FB3-4CDE-8147-61A30A9B3FD5}" presName="Name18" presStyleLbl="sibTrans2D1" presStyleIdx="3" presStyleCnt="6" custAng="19296935" custLinFactNeighborX="-1260" custLinFactNeighborY="-14486"/>
      <dgm:spPr/>
    </dgm:pt>
    <dgm:pt modelId="{D6107975-E127-4877-9A3F-812A5B950F74}" type="pres">
      <dgm:prSet presAssocID="{E4554B82-C990-4B72-88B5-9DA5FB958229}" presName="composite1" presStyleCnt="0"/>
      <dgm:spPr/>
    </dgm:pt>
    <dgm:pt modelId="{51793503-251E-4D8B-B49E-6D2FE960900C}" type="pres">
      <dgm:prSet presAssocID="{E4554B82-C990-4B72-88B5-9DA5FB958229}" presName="dummyNode1" presStyleLbl="node1" presStyleIdx="3" presStyleCnt="7"/>
      <dgm:spPr/>
    </dgm:pt>
    <dgm:pt modelId="{B0231EAD-B3A5-45A7-87E5-1676C3A5F5A3}" type="pres">
      <dgm:prSet presAssocID="{E4554B82-C990-4B72-88B5-9DA5FB958229}" presName="childNode1" presStyleLbl="bgAcc1" presStyleIdx="4" presStyleCnt="7" custScaleX="143702" custScaleY="297445">
        <dgm:presLayoutVars>
          <dgm:bulletEnabled val="1"/>
        </dgm:presLayoutVars>
      </dgm:prSet>
      <dgm:spPr/>
    </dgm:pt>
    <dgm:pt modelId="{8061FDAD-2234-4B58-A91C-164EE82BB957}" type="pres">
      <dgm:prSet presAssocID="{E4554B82-C990-4B72-88B5-9DA5FB958229}" presName="childNode1tx" presStyleLbl="bgAcc1" presStyleIdx="4" presStyleCnt="7">
        <dgm:presLayoutVars>
          <dgm:bulletEnabled val="1"/>
        </dgm:presLayoutVars>
      </dgm:prSet>
      <dgm:spPr/>
    </dgm:pt>
    <dgm:pt modelId="{6473A763-65BE-4C67-8789-0D008489DD4E}" type="pres">
      <dgm:prSet presAssocID="{E4554B82-C990-4B72-88B5-9DA5FB958229}" presName="parentNode1" presStyleLbl="node1" presStyleIdx="4" presStyleCnt="7" custLinFactY="80257" custLinFactNeighborX="5178" custLinFactNeighborY="100000">
        <dgm:presLayoutVars>
          <dgm:chMax val="1"/>
          <dgm:bulletEnabled val="1"/>
        </dgm:presLayoutVars>
      </dgm:prSet>
      <dgm:spPr/>
    </dgm:pt>
    <dgm:pt modelId="{1085FD57-9F0C-4828-B46B-61DDF8D5966D}" type="pres">
      <dgm:prSet presAssocID="{E4554B82-C990-4B72-88B5-9DA5FB958229}" presName="connSite1" presStyleCnt="0"/>
      <dgm:spPr/>
    </dgm:pt>
    <dgm:pt modelId="{F5B69955-27EB-4EBE-B46F-69D58BFB6EDB}" type="pres">
      <dgm:prSet presAssocID="{FDA603F5-04EA-42A5-8A25-E4CB5C368CF1}" presName="Name9" presStyleLbl="sibTrans2D1" presStyleIdx="4" presStyleCnt="6" custAng="1813575" custLinFactNeighborX="8181" custLinFactNeighborY="11858"/>
      <dgm:spPr/>
    </dgm:pt>
    <dgm:pt modelId="{588219E6-5FF3-409F-9539-B2D85ED73BE4}" type="pres">
      <dgm:prSet presAssocID="{B1D4D667-92BE-4490-AB12-4A224BA3ACEF}" presName="composite2" presStyleCnt="0"/>
      <dgm:spPr/>
    </dgm:pt>
    <dgm:pt modelId="{00F590AF-64F3-46E3-9612-B8B432290DC0}" type="pres">
      <dgm:prSet presAssocID="{B1D4D667-92BE-4490-AB12-4A224BA3ACEF}" presName="dummyNode2" presStyleLbl="node1" presStyleIdx="4" presStyleCnt="7"/>
      <dgm:spPr/>
    </dgm:pt>
    <dgm:pt modelId="{482920E5-3EAB-4961-8286-1BF664E24E00}" type="pres">
      <dgm:prSet presAssocID="{B1D4D667-92BE-4490-AB12-4A224BA3ACEF}" presName="childNode2" presStyleLbl="bgAcc1" presStyleIdx="5" presStyleCnt="7" custScaleX="137732" custScaleY="290177" custLinFactNeighborX="-801">
        <dgm:presLayoutVars>
          <dgm:bulletEnabled val="1"/>
        </dgm:presLayoutVars>
      </dgm:prSet>
      <dgm:spPr/>
    </dgm:pt>
    <dgm:pt modelId="{C87BD215-AD1B-4753-AAB7-45B9D6652973}" type="pres">
      <dgm:prSet presAssocID="{B1D4D667-92BE-4490-AB12-4A224BA3ACEF}" presName="childNode2tx" presStyleLbl="bgAcc1" presStyleIdx="5" presStyleCnt="7">
        <dgm:presLayoutVars>
          <dgm:bulletEnabled val="1"/>
        </dgm:presLayoutVars>
      </dgm:prSet>
      <dgm:spPr/>
    </dgm:pt>
    <dgm:pt modelId="{64F2A1AD-EE73-43B7-90D8-19286AA2664B}" type="pres">
      <dgm:prSet presAssocID="{B1D4D667-92BE-4490-AB12-4A224BA3ACEF}" presName="parentNode2" presStyleLbl="node1" presStyleIdx="5" presStyleCnt="7" custLinFactY="-58414" custLinFactNeighborX="16390" custLinFactNeighborY="-100000">
        <dgm:presLayoutVars>
          <dgm:chMax val="0"/>
          <dgm:bulletEnabled val="1"/>
        </dgm:presLayoutVars>
      </dgm:prSet>
      <dgm:spPr/>
    </dgm:pt>
    <dgm:pt modelId="{3C2D0A3E-6073-428C-95B3-DB043422469F}" type="pres">
      <dgm:prSet presAssocID="{B1D4D667-92BE-4490-AB12-4A224BA3ACEF}" presName="connSite2" presStyleCnt="0"/>
      <dgm:spPr/>
    </dgm:pt>
    <dgm:pt modelId="{D4C45726-70E8-457B-BA84-677697769609}" type="pres">
      <dgm:prSet presAssocID="{EC5984E1-30F8-47F2-B95D-3BF682C91480}" presName="Name18" presStyleLbl="sibTrans2D1" presStyleIdx="5" presStyleCnt="6" custAng="19427520" custLinFactNeighborX="19906" custLinFactNeighborY="-17790"/>
      <dgm:spPr/>
    </dgm:pt>
    <dgm:pt modelId="{3CB9FE12-29DB-4AF5-8F6E-62CCF98F7259}" type="pres">
      <dgm:prSet presAssocID="{98FFE91C-34B8-4487-A9AB-2ED40B5A748B}" presName="composite1" presStyleCnt="0"/>
      <dgm:spPr/>
    </dgm:pt>
    <dgm:pt modelId="{F70B1F74-D1F3-443F-A922-87222FA685A9}" type="pres">
      <dgm:prSet presAssocID="{98FFE91C-34B8-4487-A9AB-2ED40B5A748B}" presName="dummyNode1" presStyleLbl="node1" presStyleIdx="5" presStyleCnt="7"/>
      <dgm:spPr/>
    </dgm:pt>
    <dgm:pt modelId="{C46542BB-7641-47F4-AE3E-A68B5B1B18A2}" type="pres">
      <dgm:prSet presAssocID="{98FFE91C-34B8-4487-A9AB-2ED40B5A748B}" presName="childNode1" presStyleLbl="bgAcc1" presStyleIdx="6" presStyleCnt="7" custScaleX="136090" custScaleY="284087" custLinFactNeighborX="-10019">
        <dgm:presLayoutVars>
          <dgm:bulletEnabled val="1"/>
        </dgm:presLayoutVars>
      </dgm:prSet>
      <dgm:spPr/>
    </dgm:pt>
    <dgm:pt modelId="{9A32B397-3D3A-448B-BD00-727402257AFF}" type="pres">
      <dgm:prSet presAssocID="{98FFE91C-34B8-4487-A9AB-2ED40B5A748B}" presName="childNode1tx" presStyleLbl="bgAcc1" presStyleIdx="6" presStyleCnt="7">
        <dgm:presLayoutVars>
          <dgm:bulletEnabled val="1"/>
        </dgm:presLayoutVars>
      </dgm:prSet>
      <dgm:spPr/>
    </dgm:pt>
    <dgm:pt modelId="{35B74678-E743-48DC-9B94-16ECA9792F1E}" type="pres">
      <dgm:prSet presAssocID="{98FFE91C-34B8-4487-A9AB-2ED40B5A748B}" presName="parentNode1" presStyleLbl="node1" presStyleIdx="6" presStyleCnt="7" custLinFactY="36413" custLinFactNeighborX="5834" custLinFactNeighborY="100000">
        <dgm:presLayoutVars>
          <dgm:chMax val="1"/>
          <dgm:bulletEnabled val="1"/>
        </dgm:presLayoutVars>
      </dgm:prSet>
      <dgm:spPr/>
    </dgm:pt>
    <dgm:pt modelId="{FA155B58-0C22-402C-8F38-DEF13F09BA29}" type="pres">
      <dgm:prSet presAssocID="{98FFE91C-34B8-4487-A9AB-2ED40B5A748B}" presName="connSite1" presStyleCnt="0"/>
      <dgm:spPr/>
    </dgm:pt>
  </dgm:ptLst>
  <dgm:cxnLst>
    <dgm:cxn modelId="{0F8BCC03-08AA-4F08-A719-6F71C68E214F}" srcId="{EAD94517-3A7C-423A-A220-0939EB4A5143}" destId="{E4554B82-C990-4B72-88B5-9DA5FB958229}" srcOrd="4" destOrd="0" parTransId="{D41819B8-EAF4-4F9C-B12C-ACF5905C1B3D}" sibTransId="{FDA603F5-04EA-42A5-8A25-E4CB5C368CF1}"/>
    <dgm:cxn modelId="{29DB9E04-8212-4353-A782-5AA59C9999DA}" srcId="{EAD94517-3A7C-423A-A220-0939EB4A5143}" destId="{314EF579-788E-4C15-91BC-4F0ACDA18DC6}" srcOrd="3" destOrd="0" parTransId="{092B048C-E8E0-4ED9-BA33-2B1D3561C211}" sibTransId="{95BA9A28-5FB3-4CDE-8147-61A30A9B3FD5}"/>
    <dgm:cxn modelId="{7B2FEB0C-9CD7-46FF-894D-B790A2339857}" srcId="{810C2979-CFCA-40CE-B8BE-48E125F5FD33}" destId="{E70FBF8E-9727-423E-BD88-5FC96C0D48CA}" srcOrd="1" destOrd="0" parTransId="{3E9B2486-A7BD-4A7A-8361-9D3E47723CF7}" sibTransId="{E4237EEF-2FF6-4703-8794-A6A66302C671}"/>
    <dgm:cxn modelId="{0319390D-B907-4265-9D12-E0FB61519A49}" type="presOf" srcId="{8A2A052F-FFB2-43E5-876E-59DAF1ADE717}" destId="{E3A2BB4B-AFD5-4728-8EC6-45CF150F0172}" srcOrd="1" destOrd="1" presId="urn:microsoft.com/office/officeart/2005/8/layout/hProcess4"/>
    <dgm:cxn modelId="{20E22912-C697-49AD-A9FF-01BB27936537}" type="presOf" srcId="{4A150D46-D533-494F-AFD8-19C88315EB80}" destId="{C87BD215-AD1B-4753-AAB7-45B9D6652973}" srcOrd="1" destOrd="0" presId="urn:microsoft.com/office/officeart/2005/8/layout/hProcess4"/>
    <dgm:cxn modelId="{D1980514-DD6A-4037-BB10-DB86204ABB44}" type="presOf" srcId="{DB904000-4787-4BD4-AD0C-DFE676684F4E}" destId="{C7175930-0103-420E-A85D-45EF5D5A5C8C}" srcOrd="0" destOrd="2" presId="urn:microsoft.com/office/officeart/2005/8/layout/hProcess4"/>
    <dgm:cxn modelId="{741B201C-27B6-4721-A175-6BDED48A2156}" type="presOf" srcId="{1EBBD254-94AE-4BC3-8C5B-DB029D761BB6}" destId="{4C02F8B5-9F77-4B45-85ED-19C9A04D5C41}" srcOrd="1" destOrd="0" presId="urn:microsoft.com/office/officeart/2005/8/layout/hProcess4"/>
    <dgm:cxn modelId="{6D64291F-2BD1-4C50-B7EB-2F506BA15839}" type="presOf" srcId="{A4E1156D-19D7-4F89-972C-FC913ABD545C}" destId="{3350C019-3686-4CF4-9337-70430B268216}" srcOrd="0" destOrd="3" presId="urn:microsoft.com/office/officeart/2005/8/layout/hProcess4"/>
    <dgm:cxn modelId="{AFA12A20-32FE-4275-A6ED-499D90E969DB}" type="presOf" srcId="{B1D4D667-92BE-4490-AB12-4A224BA3ACEF}" destId="{64F2A1AD-EE73-43B7-90D8-19286AA2664B}" srcOrd="0" destOrd="0" presId="urn:microsoft.com/office/officeart/2005/8/layout/hProcess4"/>
    <dgm:cxn modelId="{7132E521-5E59-46F1-9463-D134912B7FB5}" type="presOf" srcId="{029E9C09-87D3-46D7-B282-6FFD45585A24}" destId="{9A32B397-3D3A-448B-BD00-727402257AFF}" srcOrd="1" destOrd="0" presId="urn:microsoft.com/office/officeart/2005/8/layout/hProcess4"/>
    <dgm:cxn modelId="{D3BBF424-9FD6-4BF3-AE1E-2709766FB8C2}" type="presOf" srcId="{314EF579-788E-4C15-91BC-4F0ACDA18DC6}" destId="{09B5255A-5AC8-4271-9055-21CCB440C243}" srcOrd="0" destOrd="0" presId="urn:microsoft.com/office/officeart/2005/8/layout/hProcess4"/>
    <dgm:cxn modelId="{0F3B202A-60B4-41D8-AB48-D235CA3E18C6}" type="presOf" srcId="{4A150D46-D533-494F-AFD8-19C88315EB80}" destId="{482920E5-3EAB-4961-8286-1BF664E24E00}" srcOrd="0" destOrd="0" presId="urn:microsoft.com/office/officeart/2005/8/layout/hProcess4"/>
    <dgm:cxn modelId="{503C3430-74A4-4AF6-9141-F08740D86817}" srcId="{EAD94517-3A7C-423A-A220-0939EB4A5143}" destId="{B1D4D667-92BE-4490-AB12-4A224BA3ACEF}" srcOrd="5" destOrd="0" parTransId="{45513895-CA26-452C-B3CC-70B213C0C469}" sibTransId="{EC5984E1-30F8-47F2-B95D-3BF682C91480}"/>
    <dgm:cxn modelId="{0D936B30-CEDA-4BAD-881C-182D807C24B8}" type="presOf" srcId="{32FA6446-D8EB-4B4D-8B63-F682E83E7758}" destId="{A24F821D-3E1E-4418-8520-7F3875F0D6AE}" srcOrd="1" destOrd="2" presId="urn:microsoft.com/office/officeart/2005/8/layout/hProcess4"/>
    <dgm:cxn modelId="{64081131-BD2F-420A-B8B3-F348D8B6F350}" type="presOf" srcId="{5BC44D0A-669F-40FD-A52A-B972CB0FA5A8}" destId="{A24F821D-3E1E-4418-8520-7F3875F0D6AE}" srcOrd="1" destOrd="1" presId="urn:microsoft.com/office/officeart/2005/8/layout/hProcess4"/>
    <dgm:cxn modelId="{9A964B31-6557-4212-AD70-7A4D768DA52C}" type="presOf" srcId="{68CC5CC1-D447-4DB2-B9B2-755F5815873C}" destId="{B0231EAD-B3A5-45A7-87E5-1676C3A5F5A3}" srcOrd="0" destOrd="1" presId="urn:microsoft.com/office/officeart/2005/8/layout/hProcess4"/>
    <dgm:cxn modelId="{5BFB0A33-316E-41F3-882C-17F8CD92445C}" type="presOf" srcId="{EB1323E5-736D-4DD0-821A-AD077688B5E2}" destId="{B0231EAD-B3A5-45A7-87E5-1676C3A5F5A3}" srcOrd="0" destOrd="0" presId="urn:microsoft.com/office/officeart/2005/8/layout/hProcess4"/>
    <dgm:cxn modelId="{FFAF7938-1E33-408A-95E8-C94860386216}" type="presOf" srcId="{95BA9A28-5FB3-4CDE-8147-61A30A9B3FD5}" destId="{2C874ED4-8297-480A-93C4-4D03998D1625}" srcOrd="0" destOrd="0" presId="urn:microsoft.com/office/officeart/2005/8/layout/hProcess4"/>
    <dgm:cxn modelId="{CCA6AC39-A81F-4587-B76B-BC181B4B8CA7}" srcId="{EAD94517-3A7C-423A-A220-0939EB4A5143}" destId="{D2FD70B6-7AE9-4DFC-8AC5-878C309AD75E}" srcOrd="0" destOrd="0" parTransId="{2322A883-859A-4870-BD38-355648D979E8}" sibTransId="{976010B4-EEAA-4DEE-B540-E4964EA0EFB0}"/>
    <dgm:cxn modelId="{CA30CE39-A9A3-4021-B6C2-FEB76B52E202}" srcId="{9C97C8EE-93D9-463F-8C98-C35A53A6A009}" destId="{5BC44D0A-669F-40FD-A52A-B972CB0FA5A8}" srcOrd="0" destOrd="0" parTransId="{011F8CAE-F634-496A-A84E-59981A09800D}" sibTransId="{C8C7F3D8-1D59-4974-985F-D127738A8D23}"/>
    <dgm:cxn modelId="{49232B3A-1855-4569-B59B-7E87300CC595}" type="presOf" srcId="{9C97C8EE-93D9-463F-8C98-C35A53A6A009}" destId="{A24F821D-3E1E-4418-8520-7F3875F0D6AE}" srcOrd="1" destOrd="0" presId="urn:microsoft.com/office/officeart/2005/8/layout/hProcess4"/>
    <dgm:cxn modelId="{CB2D7C3E-A944-4CA0-B2A3-628CC02300EB}" type="presOf" srcId="{2D685162-1F83-4BF0-9255-7E734E831C49}" destId="{C87BD215-AD1B-4753-AAB7-45B9D6652973}" srcOrd="1" destOrd="1" presId="urn:microsoft.com/office/officeart/2005/8/layout/hProcess4"/>
    <dgm:cxn modelId="{E059683F-2073-4596-BD20-05ECC519D5C9}" type="presOf" srcId="{1EBBD254-94AE-4BC3-8C5B-DB029D761BB6}" destId="{F79C8858-94A9-43AB-88B1-04E088DE70B0}" srcOrd="0" destOrd="0" presId="urn:microsoft.com/office/officeart/2005/8/layout/hProcess4"/>
    <dgm:cxn modelId="{7F13535E-1A58-4287-930F-C87F33A7A130}" type="presOf" srcId="{68CC5CC1-D447-4DB2-B9B2-755F5815873C}" destId="{8061FDAD-2234-4B58-A91C-164EE82BB957}" srcOrd="1" destOrd="1" presId="urn:microsoft.com/office/officeart/2005/8/layout/hProcess4"/>
    <dgm:cxn modelId="{93FAB261-702D-4D34-BFEF-369EA044CCC9}" type="presOf" srcId="{810C2979-CFCA-40CE-B8BE-48E125F5FD33}" destId="{7010ED34-86B7-4FE0-9B15-B97D0596FF73}" srcOrd="1" destOrd="0" presId="urn:microsoft.com/office/officeart/2005/8/layout/hProcess4"/>
    <dgm:cxn modelId="{D6B9F741-8697-44DE-94A1-24477D24A5BD}" srcId="{E4554B82-C990-4B72-88B5-9DA5FB958229}" destId="{EB1323E5-736D-4DD0-821A-AD077688B5E2}" srcOrd="0" destOrd="0" parTransId="{329E61B8-AC56-4455-9A52-8BFAD121C0C1}" sibTransId="{A3873A73-B83B-4381-B353-00D53E8924DE}"/>
    <dgm:cxn modelId="{D2EEE247-A88E-4691-A269-8236BC17992E}" type="presOf" srcId="{32FA6446-D8EB-4B4D-8B63-F682E83E7758}" destId="{3CA1352B-5FA9-466D-9114-D4344AAB9588}" srcOrd="0" destOrd="2" presId="urn:microsoft.com/office/officeart/2005/8/layout/hProcess4"/>
    <dgm:cxn modelId="{1D1F3868-A62D-4D79-9AD1-DB87F73F57F9}" srcId="{B1D4D667-92BE-4490-AB12-4A224BA3ACEF}" destId="{4A150D46-D533-494F-AFD8-19C88315EB80}" srcOrd="0" destOrd="0" parTransId="{67079CAF-4FB4-4ACC-827C-571627FA5A96}" sibTransId="{FA520EDB-8889-47D4-8368-61869B645155}"/>
    <dgm:cxn modelId="{F2D44C6B-E62E-49B3-9466-5C3FA04E8E98}" type="presOf" srcId="{C9D500BB-F546-401A-A634-65EDEACE2FAB}" destId="{E3A2BB4B-AFD5-4728-8EC6-45CF150F0172}" srcOrd="1" destOrd="0" presId="urn:microsoft.com/office/officeart/2005/8/layout/hProcess4"/>
    <dgm:cxn modelId="{ACF29C4D-7246-400F-AFBC-7FE7F2A95ABF}" type="presOf" srcId="{976010B4-EEAA-4DEE-B540-E4964EA0EFB0}" destId="{24640C19-0C50-4F4E-BC4B-C7037274CA22}" srcOrd="0" destOrd="0" presId="urn:microsoft.com/office/officeart/2005/8/layout/hProcess4"/>
    <dgm:cxn modelId="{61B4E46D-0620-4E80-8077-53D57E83907F}" type="presOf" srcId="{EAD94517-3A7C-423A-A220-0939EB4A5143}" destId="{26DD46F3-41A5-4092-B7BB-54C42FC42813}" srcOrd="0" destOrd="0" presId="urn:microsoft.com/office/officeart/2005/8/layout/hProcess4"/>
    <dgm:cxn modelId="{2921E56E-167B-4FEA-8AA2-19F0E834C277}" type="presOf" srcId="{E70FBF8E-9727-423E-BD88-5FC96C0D48CA}" destId="{7010ED34-86B7-4FE0-9B15-B97D0596FF73}" srcOrd="1" destOrd="2" presId="urn:microsoft.com/office/officeart/2005/8/layout/hProcess4"/>
    <dgm:cxn modelId="{FDC37451-A49A-4530-B44C-4C48611A83A5}" srcId="{810C2979-CFCA-40CE-B8BE-48E125F5FD33}" destId="{A4E1156D-19D7-4F89-972C-FC913ABD545C}" srcOrd="2" destOrd="0" parTransId="{4B21D6BF-747F-4A33-8712-5BD5A9D2E033}" sibTransId="{6B6AEB98-D80F-4EEF-B872-2B5446BFFE8A}"/>
    <dgm:cxn modelId="{02DCCC72-5663-4BF5-8D29-00199DEA15E8}" type="presOf" srcId="{2D685162-1F83-4BF0-9255-7E734E831C49}" destId="{482920E5-3EAB-4961-8286-1BF664E24E00}" srcOrd="0" destOrd="1" presId="urn:microsoft.com/office/officeart/2005/8/layout/hProcess4"/>
    <dgm:cxn modelId="{6F48CE54-5F7E-47E6-9E04-79CE92C4B76F}" type="presOf" srcId="{D6B47023-1C36-4216-8933-49F8A12A2274}" destId="{7010ED34-86B7-4FE0-9B15-B97D0596FF73}" srcOrd="1" destOrd="1" presId="urn:microsoft.com/office/officeart/2005/8/layout/hProcess4"/>
    <dgm:cxn modelId="{B4C7D876-F5A7-4A37-994C-82C818814902}" srcId="{810C2979-CFCA-40CE-B8BE-48E125F5FD33}" destId="{D6B47023-1C36-4216-8933-49F8A12A2274}" srcOrd="0" destOrd="0" parTransId="{5E493678-BFF7-421A-B368-935AABECA950}" sibTransId="{4D6F4C1E-5BB3-414B-A8A0-84B00D4DDA95}"/>
    <dgm:cxn modelId="{4AA43757-6B49-44F9-9C8F-3634900EED3B}" srcId="{FA2875CD-14BD-4C14-849B-E5E527D06D6C}" destId="{810C2979-CFCA-40CE-B8BE-48E125F5FD33}" srcOrd="0" destOrd="0" parTransId="{E55EEDA5-418C-4C40-90CA-82B8BAA12E6E}" sibTransId="{112421D4-B72E-433A-8106-50D41D1DC996}"/>
    <dgm:cxn modelId="{49130E79-87BA-45A3-858D-7DF6C770E520}" srcId="{E4554B82-C990-4B72-88B5-9DA5FB958229}" destId="{68CC5CC1-D447-4DB2-B9B2-755F5815873C}" srcOrd="1" destOrd="0" parTransId="{B954D146-21CF-44D5-8641-A65C8D7E4E9A}" sibTransId="{81A05E70-EEE2-40DD-85F9-5F15FD257BA8}"/>
    <dgm:cxn modelId="{1C7F8481-29C1-4E0F-976F-906FAAE0F6BD}" srcId="{A453E951-070E-4016-A5A9-494762B35864}" destId="{9C97C8EE-93D9-463F-8C98-C35A53A6A009}" srcOrd="0" destOrd="0" parTransId="{4D266499-BB11-4F5B-BFEE-281D8258D4FE}" sibTransId="{E8141B7F-0037-42C4-9745-734514000E9A}"/>
    <dgm:cxn modelId="{BFF7BF82-AE2A-427D-9F7E-7CBED7EF6554}" type="presOf" srcId="{8A2A052F-FFB2-43E5-876E-59DAF1ADE717}" destId="{C7175930-0103-420E-A85D-45EF5D5A5C8C}" srcOrd="0" destOrd="1" presId="urn:microsoft.com/office/officeart/2005/8/layout/hProcess4"/>
    <dgm:cxn modelId="{85D72184-0761-4E19-BC79-952385D74474}" srcId="{98FFE91C-34B8-4487-A9AB-2ED40B5A748B}" destId="{029E9C09-87D3-46D7-B282-6FFD45585A24}" srcOrd="0" destOrd="0" parTransId="{CB066D93-1ABD-4E57-99C6-FD8EB6DF1DE6}" sibTransId="{4D5BD49E-4F2B-4B28-B1FE-5CA2CE6E2841}"/>
    <dgm:cxn modelId="{86338A90-41ED-4C9B-90A0-92137233CC90}" type="presOf" srcId="{EC5984E1-30F8-47F2-B95D-3BF682C91480}" destId="{D4C45726-70E8-457B-BA84-677697769609}" srcOrd="0" destOrd="0" presId="urn:microsoft.com/office/officeart/2005/8/layout/hProcess4"/>
    <dgm:cxn modelId="{509CE094-7202-41C8-83E6-5FD34D21DC59}" type="presOf" srcId="{DB904000-4787-4BD4-AD0C-DFE676684F4E}" destId="{E3A2BB4B-AFD5-4728-8EC6-45CF150F0172}" srcOrd="1" destOrd="2" presId="urn:microsoft.com/office/officeart/2005/8/layout/hProcess4"/>
    <dgm:cxn modelId="{CE77019D-CBF7-4174-9024-4EE30C492D99}" srcId="{4A150D46-D533-494F-AFD8-19C88315EB80}" destId="{2D685162-1F83-4BF0-9255-7E734E831C49}" srcOrd="0" destOrd="0" parTransId="{02F69AAE-F2DC-48E0-9A78-4B44E6059F8F}" sibTransId="{EC1B127C-C002-4FF3-9ED2-486B769FCE8E}"/>
    <dgm:cxn modelId="{381533A0-A9D1-4E6B-A7E6-1D2E7E0DE7FA}" srcId="{A453E951-070E-4016-A5A9-494762B35864}" destId="{32FA6446-D8EB-4B4D-8B63-F682E83E7758}" srcOrd="1" destOrd="0" parTransId="{80C3B928-2011-4191-B600-46662743CDBE}" sibTransId="{041CB46A-41DF-4837-859C-E70508057F59}"/>
    <dgm:cxn modelId="{4C8150A4-D4C6-40D1-9011-73B328E2BF5B}" type="presOf" srcId="{810C2979-CFCA-40CE-B8BE-48E125F5FD33}" destId="{3350C019-3686-4CF4-9337-70430B268216}" srcOrd="0" destOrd="0" presId="urn:microsoft.com/office/officeart/2005/8/layout/hProcess4"/>
    <dgm:cxn modelId="{0F6EC5A6-324D-4904-861C-2E427C8A609A}" type="presOf" srcId="{029E9C09-87D3-46D7-B282-6FFD45585A24}" destId="{C46542BB-7641-47F4-AE3E-A68B5B1B18A2}" srcOrd="0" destOrd="0" presId="urn:microsoft.com/office/officeart/2005/8/layout/hProcess4"/>
    <dgm:cxn modelId="{843CE3A6-2EC9-4149-B32A-74A020D0DFA3}" type="presOf" srcId="{E4554B82-C990-4B72-88B5-9DA5FB958229}" destId="{6473A763-65BE-4C67-8789-0D008489DD4E}" srcOrd="0" destOrd="0" presId="urn:microsoft.com/office/officeart/2005/8/layout/hProcess4"/>
    <dgm:cxn modelId="{B837CFB2-87FB-409A-871E-69A56E81F27F}" type="presOf" srcId="{9C97C8EE-93D9-463F-8C98-C35A53A6A009}" destId="{3CA1352B-5FA9-466D-9114-D4344AAB9588}" srcOrd="0" destOrd="0" presId="urn:microsoft.com/office/officeart/2005/8/layout/hProcess4"/>
    <dgm:cxn modelId="{0A9359B3-314C-46B7-B613-CE8AD62108F0}" type="presOf" srcId="{D6B47023-1C36-4216-8933-49F8A12A2274}" destId="{3350C019-3686-4CF4-9337-70430B268216}" srcOrd="0" destOrd="1" presId="urn:microsoft.com/office/officeart/2005/8/layout/hProcess4"/>
    <dgm:cxn modelId="{835888B5-29AD-4712-BB38-9B0C0206DDDD}" type="presOf" srcId="{98FFE91C-34B8-4487-A9AB-2ED40B5A748B}" destId="{35B74678-E743-48DC-9B94-16ECA9792F1E}" srcOrd="0" destOrd="0" presId="urn:microsoft.com/office/officeart/2005/8/layout/hProcess4"/>
    <dgm:cxn modelId="{CEBA37BC-D08D-4D26-A7DE-6265844E700E}" type="presOf" srcId="{FDA603F5-04EA-42A5-8A25-E4CB5C368CF1}" destId="{F5B69955-27EB-4EBE-B46F-69D58BFB6EDB}" srcOrd="0" destOrd="0" presId="urn:microsoft.com/office/officeart/2005/8/layout/hProcess4"/>
    <dgm:cxn modelId="{B86375BC-36B8-41EF-A27F-BED0CB9CAA1A}" type="presOf" srcId="{98465720-1865-48DD-8FD5-1208E7552BD4}" destId="{C231EA7B-6A04-49CB-B762-5E22E46A2CE5}" srcOrd="0" destOrd="0" presId="urn:microsoft.com/office/officeart/2005/8/layout/hProcess4"/>
    <dgm:cxn modelId="{BDA68EC0-A960-45C7-A0C2-4785CE0346C5}" srcId="{314EF579-788E-4C15-91BC-4F0ACDA18DC6}" destId="{1EBBD254-94AE-4BC3-8C5B-DB029D761BB6}" srcOrd="0" destOrd="0" parTransId="{AD35A0F1-1B3A-421E-9AE3-3CA5DBC2AE7C}" sibTransId="{DB345EE9-CEFC-4C46-949B-6881DB26936C}"/>
    <dgm:cxn modelId="{2ADEBCC3-75E6-4366-B393-A811A0B6EAFF}" type="presOf" srcId="{D2FD70B6-7AE9-4DFC-8AC5-878C309AD75E}" destId="{2C2C7C09-A30B-46DC-9F90-31EC867FAFEB}" srcOrd="0" destOrd="0" presId="urn:microsoft.com/office/officeart/2005/8/layout/hProcess4"/>
    <dgm:cxn modelId="{C8F282C5-8497-4AB4-AD9C-AE9AA61A9C54}" srcId="{C9D500BB-F546-401A-A634-65EDEACE2FAB}" destId="{8A2A052F-FFB2-43E5-876E-59DAF1ADE717}" srcOrd="0" destOrd="0" parTransId="{69B7EF21-B1B7-46BC-8B62-92F2A6F7F5CC}" sibTransId="{34B39025-DABD-49AE-87DB-9000A8894D14}"/>
    <dgm:cxn modelId="{675413C6-1E0B-4CFA-B0AF-E22C7D23C20A}" srcId="{D2FD70B6-7AE9-4DFC-8AC5-878C309AD75E}" destId="{C9D500BB-F546-401A-A634-65EDEACE2FAB}" srcOrd="0" destOrd="0" parTransId="{E25DBB63-E4B7-4405-932F-79BDA53A1383}" sibTransId="{97C9BC01-0841-489F-9C3F-A431B8DA898F}"/>
    <dgm:cxn modelId="{58FE84CA-B93E-402B-8F9F-9DDE96818F7C}" type="presOf" srcId="{FA2875CD-14BD-4C14-849B-E5E527D06D6C}" destId="{81806460-F62E-486E-8E2F-F688750C5730}" srcOrd="0" destOrd="0" presId="urn:microsoft.com/office/officeart/2005/8/layout/hProcess4"/>
    <dgm:cxn modelId="{31E261CB-3B17-4AF5-8BC1-F9CF37742861}" type="presOf" srcId="{C9D500BB-F546-401A-A634-65EDEACE2FAB}" destId="{C7175930-0103-420E-A85D-45EF5D5A5C8C}" srcOrd="0" destOrd="0" presId="urn:microsoft.com/office/officeart/2005/8/layout/hProcess4"/>
    <dgm:cxn modelId="{2D9836D7-9CBF-4664-9717-455CE0D40A18}" type="presOf" srcId="{E70FBF8E-9727-423E-BD88-5FC96C0D48CA}" destId="{3350C019-3686-4CF4-9337-70430B268216}" srcOrd="0" destOrd="2" presId="urn:microsoft.com/office/officeart/2005/8/layout/hProcess4"/>
    <dgm:cxn modelId="{AFD8DFD7-18C3-4BC5-BE86-A58425700325}" srcId="{C9D500BB-F546-401A-A634-65EDEACE2FAB}" destId="{DB904000-4787-4BD4-AD0C-DFE676684F4E}" srcOrd="1" destOrd="0" parTransId="{A9594774-021B-418C-8A01-0862AED4C061}" sibTransId="{46018740-2D7A-4B16-8B36-8F27E2C19318}"/>
    <dgm:cxn modelId="{A1EFF3DD-E790-4D98-9B24-CAAC45E248A8}" type="presOf" srcId="{5BC44D0A-669F-40FD-A52A-B972CB0FA5A8}" destId="{3CA1352B-5FA9-466D-9114-D4344AAB9588}" srcOrd="0" destOrd="1" presId="urn:microsoft.com/office/officeart/2005/8/layout/hProcess4"/>
    <dgm:cxn modelId="{3C614DDF-99E2-488F-AAC0-A6F097FD7A01}" srcId="{EAD94517-3A7C-423A-A220-0939EB4A5143}" destId="{FA2875CD-14BD-4C14-849B-E5E527D06D6C}" srcOrd="1" destOrd="0" parTransId="{8F0CC14B-EEDB-426F-BC95-94029A3776AD}" sibTransId="{EA2741F5-9A03-4323-8D95-68F113729FEE}"/>
    <dgm:cxn modelId="{EA64DEE2-1618-4D1D-9F70-018696E8A609}" type="presOf" srcId="{EA2741F5-9A03-4323-8D95-68F113729FEE}" destId="{E0F9ACED-8545-4321-97BF-69FE6214A6D5}" srcOrd="0" destOrd="0" presId="urn:microsoft.com/office/officeart/2005/8/layout/hProcess4"/>
    <dgm:cxn modelId="{86742BE9-D2FA-4374-A881-3CEA86171BAA}" type="presOf" srcId="{A453E951-070E-4016-A5A9-494762B35864}" destId="{8D621A76-8FCF-4876-AC13-0EE16E1C0CB8}" srcOrd="0" destOrd="0" presId="urn:microsoft.com/office/officeart/2005/8/layout/hProcess4"/>
    <dgm:cxn modelId="{7C2D42F7-CC4F-4F41-8257-809A629DB7FC}" type="presOf" srcId="{EB1323E5-736D-4DD0-821A-AD077688B5E2}" destId="{8061FDAD-2234-4B58-A91C-164EE82BB957}" srcOrd="1" destOrd="0" presId="urn:microsoft.com/office/officeart/2005/8/layout/hProcess4"/>
    <dgm:cxn modelId="{59C098F9-7E44-4839-9AC9-C6B46867B3DF}" type="presOf" srcId="{A4E1156D-19D7-4F89-972C-FC913ABD545C}" destId="{7010ED34-86B7-4FE0-9B15-B97D0596FF73}" srcOrd="1" destOrd="3" presId="urn:microsoft.com/office/officeart/2005/8/layout/hProcess4"/>
    <dgm:cxn modelId="{EC616AFC-128E-4F17-8D60-0B6570B3CB7C}" srcId="{EAD94517-3A7C-423A-A220-0939EB4A5143}" destId="{A453E951-070E-4016-A5A9-494762B35864}" srcOrd="2" destOrd="0" parTransId="{14EED5D7-E6E6-4E46-B0A6-8B2F1B90E06B}" sibTransId="{98465720-1865-48DD-8FD5-1208E7552BD4}"/>
    <dgm:cxn modelId="{16F344FF-A47F-4311-8EEA-B158887DE52C}" srcId="{EAD94517-3A7C-423A-A220-0939EB4A5143}" destId="{98FFE91C-34B8-4487-A9AB-2ED40B5A748B}" srcOrd="6" destOrd="0" parTransId="{274423A4-3BE8-4569-8900-CFA4081FAFCF}" sibTransId="{7EEBC16F-20D6-4EAC-B675-06CFC983694F}"/>
    <dgm:cxn modelId="{D1D6E6CC-3676-4BAE-A83C-10146AABC955}" type="presParOf" srcId="{26DD46F3-41A5-4092-B7BB-54C42FC42813}" destId="{94AEF095-2B0F-4902-9196-DAB725BD4691}" srcOrd="0" destOrd="0" presId="urn:microsoft.com/office/officeart/2005/8/layout/hProcess4"/>
    <dgm:cxn modelId="{34B5EBBD-08CE-476A-9019-FDA78E2B2EB4}" type="presParOf" srcId="{26DD46F3-41A5-4092-B7BB-54C42FC42813}" destId="{9773FBC7-458C-49A5-B442-E178E0580BBE}" srcOrd="1" destOrd="0" presId="urn:microsoft.com/office/officeart/2005/8/layout/hProcess4"/>
    <dgm:cxn modelId="{9700D500-B522-447B-94C8-0145363C8E45}" type="presParOf" srcId="{26DD46F3-41A5-4092-B7BB-54C42FC42813}" destId="{DFAF6518-6D70-4468-BEBF-5B82264C7E90}" srcOrd="2" destOrd="0" presId="urn:microsoft.com/office/officeart/2005/8/layout/hProcess4"/>
    <dgm:cxn modelId="{E88233FC-7D38-497D-B323-0F36263D5929}" type="presParOf" srcId="{DFAF6518-6D70-4468-BEBF-5B82264C7E90}" destId="{BEA08FCC-9295-4A77-BF61-84986C5F9EBB}" srcOrd="0" destOrd="0" presId="urn:microsoft.com/office/officeart/2005/8/layout/hProcess4"/>
    <dgm:cxn modelId="{1E879AAD-A7FC-430E-A5B0-AB90C087C71C}" type="presParOf" srcId="{BEA08FCC-9295-4A77-BF61-84986C5F9EBB}" destId="{2C57A17D-D27D-4B57-8A30-7116E1EA879E}" srcOrd="0" destOrd="0" presId="urn:microsoft.com/office/officeart/2005/8/layout/hProcess4"/>
    <dgm:cxn modelId="{97A00249-5A0D-49C0-938E-91E0481A02B1}" type="presParOf" srcId="{BEA08FCC-9295-4A77-BF61-84986C5F9EBB}" destId="{C7175930-0103-420E-A85D-45EF5D5A5C8C}" srcOrd="1" destOrd="0" presId="urn:microsoft.com/office/officeart/2005/8/layout/hProcess4"/>
    <dgm:cxn modelId="{C1F31432-397E-428C-AFFC-4809245A8F53}" type="presParOf" srcId="{BEA08FCC-9295-4A77-BF61-84986C5F9EBB}" destId="{E3A2BB4B-AFD5-4728-8EC6-45CF150F0172}" srcOrd="2" destOrd="0" presId="urn:microsoft.com/office/officeart/2005/8/layout/hProcess4"/>
    <dgm:cxn modelId="{B60AA655-13ED-48FB-8FE6-79FF61DBB9C0}" type="presParOf" srcId="{BEA08FCC-9295-4A77-BF61-84986C5F9EBB}" destId="{2C2C7C09-A30B-46DC-9F90-31EC867FAFEB}" srcOrd="3" destOrd="0" presId="urn:microsoft.com/office/officeart/2005/8/layout/hProcess4"/>
    <dgm:cxn modelId="{4B557B2F-A9CC-4715-BBB2-1FF201B6D892}" type="presParOf" srcId="{BEA08FCC-9295-4A77-BF61-84986C5F9EBB}" destId="{B3F276D4-CD65-4AE7-A1DC-3ABD8BD90DF5}" srcOrd="4" destOrd="0" presId="urn:microsoft.com/office/officeart/2005/8/layout/hProcess4"/>
    <dgm:cxn modelId="{B18652E9-D49A-45A8-A5F0-A5562A06DF9B}" type="presParOf" srcId="{DFAF6518-6D70-4468-BEBF-5B82264C7E90}" destId="{24640C19-0C50-4F4E-BC4B-C7037274CA22}" srcOrd="1" destOrd="0" presId="urn:microsoft.com/office/officeart/2005/8/layout/hProcess4"/>
    <dgm:cxn modelId="{4A814582-5263-4A7F-B2C3-0DF3B6E9148F}" type="presParOf" srcId="{DFAF6518-6D70-4468-BEBF-5B82264C7E90}" destId="{B8E20FBC-C558-49F6-814D-2F6D94C87772}" srcOrd="2" destOrd="0" presId="urn:microsoft.com/office/officeart/2005/8/layout/hProcess4"/>
    <dgm:cxn modelId="{C3566C02-2291-4123-BC45-9E6B78DD21A1}" type="presParOf" srcId="{B8E20FBC-C558-49F6-814D-2F6D94C87772}" destId="{F169575C-826C-4F1F-9161-97D0CAF2B19B}" srcOrd="0" destOrd="0" presId="urn:microsoft.com/office/officeart/2005/8/layout/hProcess4"/>
    <dgm:cxn modelId="{639E9956-6B6D-44F6-AE41-B5462BCFFDC8}" type="presParOf" srcId="{B8E20FBC-C558-49F6-814D-2F6D94C87772}" destId="{3350C019-3686-4CF4-9337-70430B268216}" srcOrd="1" destOrd="0" presId="urn:microsoft.com/office/officeart/2005/8/layout/hProcess4"/>
    <dgm:cxn modelId="{0C9D95BC-4745-4621-859E-2E7F70742F93}" type="presParOf" srcId="{B8E20FBC-C558-49F6-814D-2F6D94C87772}" destId="{7010ED34-86B7-4FE0-9B15-B97D0596FF73}" srcOrd="2" destOrd="0" presId="urn:microsoft.com/office/officeart/2005/8/layout/hProcess4"/>
    <dgm:cxn modelId="{35A6D352-7CE0-4BC0-B2C7-054AB7B36F54}" type="presParOf" srcId="{B8E20FBC-C558-49F6-814D-2F6D94C87772}" destId="{81806460-F62E-486E-8E2F-F688750C5730}" srcOrd="3" destOrd="0" presId="urn:microsoft.com/office/officeart/2005/8/layout/hProcess4"/>
    <dgm:cxn modelId="{5D1E26B3-5E5F-40AB-AA95-757385CA1562}" type="presParOf" srcId="{B8E20FBC-C558-49F6-814D-2F6D94C87772}" destId="{CF8D17A9-CD34-49B2-A99C-CA63D88F4592}" srcOrd="4" destOrd="0" presId="urn:microsoft.com/office/officeart/2005/8/layout/hProcess4"/>
    <dgm:cxn modelId="{DD26C896-0EA7-4C91-A567-4EA099FE5FEE}" type="presParOf" srcId="{DFAF6518-6D70-4468-BEBF-5B82264C7E90}" destId="{E0F9ACED-8545-4321-97BF-69FE6214A6D5}" srcOrd="3" destOrd="0" presId="urn:microsoft.com/office/officeart/2005/8/layout/hProcess4"/>
    <dgm:cxn modelId="{693A1D37-965F-4556-AEFA-D4FA4DCF9E45}" type="presParOf" srcId="{DFAF6518-6D70-4468-BEBF-5B82264C7E90}" destId="{5D64A9C9-CB7C-4FE5-8A3F-63026CB102F8}" srcOrd="4" destOrd="0" presId="urn:microsoft.com/office/officeart/2005/8/layout/hProcess4"/>
    <dgm:cxn modelId="{952DB268-8159-4C13-ABCD-F29460038CC9}" type="presParOf" srcId="{5D64A9C9-CB7C-4FE5-8A3F-63026CB102F8}" destId="{D5A41324-8736-41BC-B0D7-81CED091BDE1}" srcOrd="0" destOrd="0" presId="urn:microsoft.com/office/officeart/2005/8/layout/hProcess4"/>
    <dgm:cxn modelId="{6124FA83-1E58-4A97-8BAD-21876F093954}" type="presParOf" srcId="{5D64A9C9-CB7C-4FE5-8A3F-63026CB102F8}" destId="{3CA1352B-5FA9-466D-9114-D4344AAB9588}" srcOrd="1" destOrd="0" presId="urn:microsoft.com/office/officeart/2005/8/layout/hProcess4"/>
    <dgm:cxn modelId="{03CB54F1-9D1F-4D86-AAE2-E82F6838D17C}" type="presParOf" srcId="{5D64A9C9-CB7C-4FE5-8A3F-63026CB102F8}" destId="{A24F821D-3E1E-4418-8520-7F3875F0D6AE}" srcOrd="2" destOrd="0" presId="urn:microsoft.com/office/officeart/2005/8/layout/hProcess4"/>
    <dgm:cxn modelId="{C8FC7292-D9B7-4D37-8FF7-9330235A0049}" type="presParOf" srcId="{5D64A9C9-CB7C-4FE5-8A3F-63026CB102F8}" destId="{8D621A76-8FCF-4876-AC13-0EE16E1C0CB8}" srcOrd="3" destOrd="0" presId="urn:microsoft.com/office/officeart/2005/8/layout/hProcess4"/>
    <dgm:cxn modelId="{4C112D8F-44D0-46AF-BEBE-9CC691C51F8A}" type="presParOf" srcId="{5D64A9C9-CB7C-4FE5-8A3F-63026CB102F8}" destId="{59426120-29F9-415E-A1A1-2212D7C10B30}" srcOrd="4" destOrd="0" presId="urn:microsoft.com/office/officeart/2005/8/layout/hProcess4"/>
    <dgm:cxn modelId="{1FCD0C7D-0EEB-439A-B88A-9B5181AE9A55}" type="presParOf" srcId="{DFAF6518-6D70-4468-BEBF-5B82264C7E90}" destId="{C231EA7B-6A04-49CB-B762-5E22E46A2CE5}" srcOrd="5" destOrd="0" presId="urn:microsoft.com/office/officeart/2005/8/layout/hProcess4"/>
    <dgm:cxn modelId="{3B6D1513-4D10-4107-9979-85D63991E456}" type="presParOf" srcId="{DFAF6518-6D70-4468-BEBF-5B82264C7E90}" destId="{97DCA0C3-DA64-4B78-9564-06915DF6BA90}" srcOrd="6" destOrd="0" presId="urn:microsoft.com/office/officeart/2005/8/layout/hProcess4"/>
    <dgm:cxn modelId="{38B46F5D-FE8C-4D39-871B-C20CD10DE91E}" type="presParOf" srcId="{97DCA0C3-DA64-4B78-9564-06915DF6BA90}" destId="{85C14DC7-A841-40B0-81A1-68DA50ABFB55}" srcOrd="0" destOrd="0" presId="urn:microsoft.com/office/officeart/2005/8/layout/hProcess4"/>
    <dgm:cxn modelId="{EBD3CF9E-121B-4888-AB9D-04CCA163531B}" type="presParOf" srcId="{97DCA0C3-DA64-4B78-9564-06915DF6BA90}" destId="{F79C8858-94A9-43AB-88B1-04E088DE70B0}" srcOrd="1" destOrd="0" presId="urn:microsoft.com/office/officeart/2005/8/layout/hProcess4"/>
    <dgm:cxn modelId="{11E0CEE8-C60B-4077-8AA2-5ADFCDB56D24}" type="presParOf" srcId="{97DCA0C3-DA64-4B78-9564-06915DF6BA90}" destId="{4C02F8B5-9F77-4B45-85ED-19C9A04D5C41}" srcOrd="2" destOrd="0" presId="urn:microsoft.com/office/officeart/2005/8/layout/hProcess4"/>
    <dgm:cxn modelId="{02FAF487-CE51-4D29-8E9C-FE8980E278E8}" type="presParOf" srcId="{97DCA0C3-DA64-4B78-9564-06915DF6BA90}" destId="{09B5255A-5AC8-4271-9055-21CCB440C243}" srcOrd="3" destOrd="0" presId="urn:microsoft.com/office/officeart/2005/8/layout/hProcess4"/>
    <dgm:cxn modelId="{EA6D2A4E-83A2-4873-B548-CF6B55289326}" type="presParOf" srcId="{97DCA0C3-DA64-4B78-9564-06915DF6BA90}" destId="{3A3DE975-D1C3-4078-B928-40E3376AD87C}" srcOrd="4" destOrd="0" presId="urn:microsoft.com/office/officeart/2005/8/layout/hProcess4"/>
    <dgm:cxn modelId="{41AF2ECA-414A-42ED-878F-710289904F0F}" type="presParOf" srcId="{DFAF6518-6D70-4468-BEBF-5B82264C7E90}" destId="{2C874ED4-8297-480A-93C4-4D03998D1625}" srcOrd="7" destOrd="0" presId="urn:microsoft.com/office/officeart/2005/8/layout/hProcess4"/>
    <dgm:cxn modelId="{8914CCC6-8BCB-4088-A7FB-4A52ED72EAB5}" type="presParOf" srcId="{DFAF6518-6D70-4468-BEBF-5B82264C7E90}" destId="{D6107975-E127-4877-9A3F-812A5B950F74}" srcOrd="8" destOrd="0" presId="urn:microsoft.com/office/officeart/2005/8/layout/hProcess4"/>
    <dgm:cxn modelId="{0959993F-1BB3-419A-B13C-12FC183082D3}" type="presParOf" srcId="{D6107975-E127-4877-9A3F-812A5B950F74}" destId="{51793503-251E-4D8B-B49E-6D2FE960900C}" srcOrd="0" destOrd="0" presId="urn:microsoft.com/office/officeart/2005/8/layout/hProcess4"/>
    <dgm:cxn modelId="{DB1C787C-1E39-43AF-B3C8-D4F65C4313FF}" type="presParOf" srcId="{D6107975-E127-4877-9A3F-812A5B950F74}" destId="{B0231EAD-B3A5-45A7-87E5-1676C3A5F5A3}" srcOrd="1" destOrd="0" presId="urn:microsoft.com/office/officeart/2005/8/layout/hProcess4"/>
    <dgm:cxn modelId="{A14FC61F-9B5F-46C2-BAB1-FA9C5FEE6105}" type="presParOf" srcId="{D6107975-E127-4877-9A3F-812A5B950F74}" destId="{8061FDAD-2234-4B58-A91C-164EE82BB957}" srcOrd="2" destOrd="0" presId="urn:microsoft.com/office/officeart/2005/8/layout/hProcess4"/>
    <dgm:cxn modelId="{19D5D804-F3D8-4463-AECC-8D9F3157C0D3}" type="presParOf" srcId="{D6107975-E127-4877-9A3F-812A5B950F74}" destId="{6473A763-65BE-4C67-8789-0D008489DD4E}" srcOrd="3" destOrd="0" presId="urn:microsoft.com/office/officeart/2005/8/layout/hProcess4"/>
    <dgm:cxn modelId="{1EF3DBFA-0F4D-4E53-A0FC-DB8FCB93824B}" type="presParOf" srcId="{D6107975-E127-4877-9A3F-812A5B950F74}" destId="{1085FD57-9F0C-4828-B46B-61DDF8D5966D}" srcOrd="4" destOrd="0" presId="urn:microsoft.com/office/officeart/2005/8/layout/hProcess4"/>
    <dgm:cxn modelId="{079C60BE-488B-4C4A-AABE-79C6F90825B9}" type="presParOf" srcId="{DFAF6518-6D70-4468-BEBF-5B82264C7E90}" destId="{F5B69955-27EB-4EBE-B46F-69D58BFB6EDB}" srcOrd="9" destOrd="0" presId="urn:microsoft.com/office/officeart/2005/8/layout/hProcess4"/>
    <dgm:cxn modelId="{1C91BA68-3BAB-413F-A538-1E215AE405B5}" type="presParOf" srcId="{DFAF6518-6D70-4468-BEBF-5B82264C7E90}" destId="{588219E6-5FF3-409F-9539-B2D85ED73BE4}" srcOrd="10" destOrd="0" presId="urn:microsoft.com/office/officeart/2005/8/layout/hProcess4"/>
    <dgm:cxn modelId="{1FE06653-4680-4090-80FF-38990C9CCC3A}" type="presParOf" srcId="{588219E6-5FF3-409F-9539-B2D85ED73BE4}" destId="{00F590AF-64F3-46E3-9612-B8B432290DC0}" srcOrd="0" destOrd="0" presId="urn:microsoft.com/office/officeart/2005/8/layout/hProcess4"/>
    <dgm:cxn modelId="{0D8215EF-1BAB-4ED0-91E2-5A524F0C2160}" type="presParOf" srcId="{588219E6-5FF3-409F-9539-B2D85ED73BE4}" destId="{482920E5-3EAB-4961-8286-1BF664E24E00}" srcOrd="1" destOrd="0" presId="urn:microsoft.com/office/officeart/2005/8/layout/hProcess4"/>
    <dgm:cxn modelId="{3975750C-E4A5-405D-9A5E-85C300F88E67}" type="presParOf" srcId="{588219E6-5FF3-409F-9539-B2D85ED73BE4}" destId="{C87BD215-AD1B-4753-AAB7-45B9D6652973}" srcOrd="2" destOrd="0" presId="urn:microsoft.com/office/officeart/2005/8/layout/hProcess4"/>
    <dgm:cxn modelId="{DA7125E9-E6F3-4110-ADF4-286316A200D0}" type="presParOf" srcId="{588219E6-5FF3-409F-9539-B2D85ED73BE4}" destId="{64F2A1AD-EE73-43B7-90D8-19286AA2664B}" srcOrd="3" destOrd="0" presId="urn:microsoft.com/office/officeart/2005/8/layout/hProcess4"/>
    <dgm:cxn modelId="{42ECF747-F407-41E4-A1AB-3C1180A10175}" type="presParOf" srcId="{588219E6-5FF3-409F-9539-B2D85ED73BE4}" destId="{3C2D0A3E-6073-428C-95B3-DB043422469F}" srcOrd="4" destOrd="0" presId="urn:microsoft.com/office/officeart/2005/8/layout/hProcess4"/>
    <dgm:cxn modelId="{0EF32022-6FC8-4E37-B21C-A4B6BF66DD7E}" type="presParOf" srcId="{DFAF6518-6D70-4468-BEBF-5B82264C7E90}" destId="{D4C45726-70E8-457B-BA84-677697769609}" srcOrd="11" destOrd="0" presId="urn:microsoft.com/office/officeart/2005/8/layout/hProcess4"/>
    <dgm:cxn modelId="{B9FF16F8-E5BE-4033-B70E-B5CA1703A76C}" type="presParOf" srcId="{DFAF6518-6D70-4468-BEBF-5B82264C7E90}" destId="{3CB9FE12-29DB-4AF5-8F6E-62CCF98F7259}" srcOrd="12" destOrd="0" presId="urn:microsoft.com/office/officeart/2005/8/layout/hProcess4"/>
    <dgm:cxn modelId="{4BA1D138-C641-4F92-9424-925DF1DBCB41}" type="presParOf" srcId="{3CB9FE12-29DB-4AF5-8F6E-62CCF98F7259}" destId="{F70B1F74-D1F3-443F-A922-87222FA685A9}" srcOrd="0" destOrd="0" presId="urn:microsoft.com/office/officeart/2005/8/layout/hProcess4"/>
    <dgm:cxn modelId="{B68BEF0F-B7BB-42A7-AA18-DBA6C52EC790}" type="presParOf" srcId="{3CB9FE12-29DB-4AF5-8F6E-62CCF98F7259}" destId="{C46542BB-7641-47F4-AE3E-A68B5B1B18A2}" srcOrd="1" destOrd="0" presId="urn:microsoft.com/office/officeart/2005/8/layout/hProcess4"/>
    <dgm:cxn modelId="{C1A9BB8C-3E99-4A9B-8541-014A04A0EE1E}" type="presParOf" srcId="{3CB9FE12-29DB-4AF5-8F6E-62CCF98F7259}" destId="{9A32B397-3D3A-448B-BD00-727402257AFF}" srcOrd="2" destOrd="0" presId="urn:microsoft.com/office/officeart/2005/8/layout/hProcess4"/>
    <dgm:cxn modelId="{4FBABD4A-9E89-4035-A3B6-D196349F6194}" type="presParOf" srcId="{3CB9FE12-29DB-4AF5-8F6E-62CCF98F7259}" destId="{35B74678-E743-48DC-9B94-16ECA9792F1E}" srcOrd="3" destOrd="0" presId="urn:microsoft.com/office/officeart/2005/8/layout/hProcess4"/>
    <dgm:cxn modelId="{E95068A8-7F92-45E7-B89C-B4ED5C3595FB}" type="presParOf" srcId="{3CB9FE12-29DB-4AF5-8F6E-62CCF98F7259}" destId="{FA155B58-0C22-402C-8F38-DEF13F09BA2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75930-0103-420E-A85D-45EF5D5A5C8C}">
      <dsp:nvSpPr>
        <dsp:cNvPr id="0" name=""/>
        <dsp:cNvSpPr/>
      </dsp:nvSpPr>
      <dsp:spPr>
        <a:xfrm>
          <a:off x="553" y="1389186"/>
          <a:ext cx="1689258" cy="25346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baseline="0" dirty="0"/>
            <a:t>PROJECT START</a:t>
          </a:r>
          <a:endParaRPr lang="en-IN" sz="1400" b="1" kern="1200" baseline="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baseline="0" dirty="0"/>
            <a:t>INTRODUCTION OF PROJECT</a:t>
          </a:r>
          <a:endParaRPr lang="en-IN" sz="1300" kern="1200" baseline="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baseline="0" dirty="0"/>
            <a:t>FAMILARISING WITH ROS, G-STREAMER AND LINUX </a:t>
          </a:r>
          <a:endParaRPr lang="en-IN" sz="1300" kern="1200" baseline="0" dirty="0"/>
        </a:p>
      </dsp:txBody>
      <dsp:txXfrm>
        <a:off x="50030" y="1438663"/>
        <a:ext cx="1590304" cy="1892565"/>
      </dsp:txXfrm>
    </dsp:sp>
    <dsp:sp modelId="{24640C19-0C50-4F4E-BC4B-C7037274CA22}">
      <dsp:nvSpPr>
        <dsp:cNvPr id="0" name=""/>
        <dsp:cNvSpPr/>
      </dsp:nvSpPr>
      <dsp:spPr>
        <a:xfrm rot="1750802">
          <a:off x="1354673" y="2827443"/>
          <a:ext cx="1559552" cy="1559552"/>
        </a:xfrm>
        <a:prstGeom prst="leftCircularArrow">
          <a:avLst>
            <a:gd name="adj1" fmla="val 2774"/>
            <a:gd name="adj2" fmla="val 338286"/>
            <a:gd name="adj3" fmla="val 427327"/>
            <a:gd name="adj4" fmla="val 7338020"/>
            <a:gd name="adj5" fmla="val 3236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C7C09-A30B-46DC-9F90-31EC867FAFEB}">
      <dsp:nvSpPr>
        <dsp:cNvPr id="0" name=""/>
        <dsp:cNvSpPr/>
      </dsp:nvSpPr>
      <dsp:spPr>
        <a:xfrm>
          <a:off x="955407" y="3521004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07.10.2021</a:t>
          </a:r>
          <a:endParaRPr lang="en-IN" sz="1300" kern="1200" dirty="0"/>
        </a:p>
      </dsp:txBody>
      <dsp:txXfrm>
        <a:off x="966449" y="3532046"/>
        <a:ext cx="925938" cy="354913"/>
      </dsp:txXfrm>
    </dsp:sp>
    <dsp:sp modelId="{3350C019-3686-4CF4-9337-70430B268216}">
      <dsp:nvSpPr>
        <dsp:cNvPr id="0" name=""/>
        <dsp:cNvSpPr/>
      </dsp:nvSpPr>
      <dsp:spPr>
        <a:xfrm>
          <a:off x="1895790" y="1332378"/>
          <a:ext cx="1778035" cy="26482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1220027"/>
              <a:satOff val="0"/>
              <a:lumOff val="-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INSTALLATION and TESTING  </a:t>
          </a:r>
          <a:r>
            <a:rPr lang="en-US" sz="1400" kern="1200" dirty="0"/>
            <a:t>OF REQUIRED PYHTON LIBRARIES IN LAB PC. (ZOTAC)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EASYPYSPIN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OPENCV</a:t>
          </a:r>
          <a:endParaRPr lang="en-IN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G-STREAMER</a:t>
          </a:r>
          <a:endParaRPr lang="en-IN" sz="1400" kern="1200" dirty="0"/>
        </a:p>
      </dsp:txBody>
      <dsp:txXfrm>
        <a:off x="1947867" y="1951943"/>
        <a:ext cx="1673881" cy="1976635"/>
      </dsp:txXfrm>
    </dsp:sp>
    <dsp:sp modelId="{E0F9ACED-8545-4321-97BF-69FE6214A6D5}">
      <dsp:nvSpPr>
        <dsp:cNvPr id="0" name=""/>
        <dsp:cNvSpPr/>
      </dsp:nvSpPr>
      <dsp:spPr>
        <a:xfrm rot="19699728">
          <a:off x="3016200" y="844973"/>
          <a:ext cx="1807169" cy="1807169"/>
        </a:xfrm>
        <a:prstGeom prst="circularArrow">
          <a:avLst>
            <a:gd name="adj1" fmla="val 2394"/>
            <a:gd name="adj2" fmla="val 289368"/>
            <a:gd name="adj3" fmla="val 21070285"/>
            <a:gd name="adj4" fmla="val 14110674"/>
            <a:gd name="adj5" fmla="val 2792"/>
          </a:avLst>
        </a:prstGeom>
        <a:solidFill>
          <a:schemeClr val="accent3">
            <a:hueOff val="-1464032"/>
            <a:satOff val="0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06460-F62E-486E-8E2F-F688750C5730}">
      <dsp:nvSpPr>
        <dsp:cNvPr id="0" name=""/>
        <dsp:cNvSpPr/>
      </dsp:nvSpPr>
      <dsp:spPr>
        <a:xfrm>
          <a:off x="2754535" y="1372526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-1220027"/>
            <a:satOff val="0"/>
            <a:lumOff val="-4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21.10.2021</a:t>
          </a:r>
          <a:endParaRPr lang="en-IN" sz="1300" kern="1200" dirty="0"/>
        </a:p>
      </dsp:txBody>
      <dsp:txXfrm>
        <a:off x="2765577" y="1383568"/>
        <a:ext cx="925938" cy="354913"/>
      </dsp:txXfrm>
    </dsp:sp>
    <dsp:sp modelId="{3CA1352B-5FA9-466D-9114-D4344AAB9588}">
      <dsp:nvSpPr>
        <dsp:cNvPr id="0" name=""/>
        <dsp:cNvSpPr/>
      </dsp:nvSpPr>
      <dsp:spPr>
        <a:xfrm>
          <a:off x="3856009" y="1362677"/>
          <a:ext cx="1657923" cy="25876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2440053"/>
              <a:satOff val="0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Working on GUI-</a:t>
          </a:r>
          <a:r>
            <a:rPr lang="en-US" sz="1400" b="1" kern="1200" dirty="0" err="1"/>
            <a:t>TkInter</a:t>
          </a:r>
          <a:endParaRPr lang="en-IN" sz="1400" b="1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Creating a realistic view according to drivers perspective using 3 screens.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Streaming 1 video over Wi-fi network</a:t>
          </a:r>
          <a:endParaRPr lang="en-IN" sz="1300" b="1" kern="1200" dirty="0"/>
        </a:p>
      </dsp:txBody>
      <dsp:txXfrm>
        <a:off x="3904568" y="1411236"/>
        <a:ext cx="1560805" cy="1936057"/>
      </dsp:txXfrm>
    </dsp:sp>
    <dsp:sp modelId="{C231EA7B-6A04-49CB-B762-5E22E46A2CE5}">
      <dsp:nvSpPr>
        <dsp:cNvPr id="0" name=""/>
        <dsp:cNvSpPr/>
      </dsp:nvSpPr>
      <dsp:spPr>
        <a:xfrm rot="1879143">
          <a:off x="4927481" y="2790223"/>
          <a:ext cx="1690012" cy="1690012"/>
        </a:xfrm>
        <a:prstGeom prst="leftCircularArrow">
          <a:avLst>
            <a:gd name="adj1" fmla="val 2559"/>
            <a:gd name="adj2" fmla="val 310619"/>
            <a:gd name="adj3" fmla="val 527483"/>
            <a:gd name="adj4" fmla="val 7465842"/>
            <a:gd name="adj5" fmla="val 2986"/>
          </a:avLst>
        </a:prstGeom>
        <a:solidFill>
          <a:schemeClr val="accent3">
            <a:hueOff val="-2928064"/>
            <a:satOff val="0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21A76-8FCF-4876-AC13-0EE16E1C0CB8}">
      <dsp:nvSpPr>
        <dsp:cNvPr id="0" name=""/>
        <dsp:cNvSpPr/>
      </dsp:nvSpPr>
      <dsp:spPr>
        <a:xfrm>
          <a:off x="4479180" y="3538462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-2440053"/>
            <a:satOff val="0"/>
            <a:lumOff val="-9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11.11.2021</a:t>
          </a:r>
          <a:endParaRPr lang="en-IN" sz="1300" kern="1200" dirty="0"/>
        </a:p>
      </dsp:txBody>
      <dsp:txXfrm>
        <a:off x="4490222" y="3549504"/>
        <a:ext cx="925938" cy="354913"/>
      </dsp:txXfrm>
    </dsp:sp>
    <dsp:sp modelId="{F79C8858-94A9-43AB-88B1-04E088DE70B0}">
      <dsp:nvSpPr>
        <dsp:cNvPr id="0" name=""/>
        <dsp:cNvSpPr/>
      </dsp:nvSpPr>
      <dsp:spPr>
        <a:xfrm>
          <a:off x="5748206" y="1324060"/>
          <a:ext cx="1367807" cy="26843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3660080"/>
              <a:satOff val="0"/>
              <a:lumOff val="-1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Transmission of Video </a:t>
          </a:r>
          <a:r>
            <a:rPr lang="en-US" sz="1300" kern="1200" dirty="0"/>
            <a:t>through VPN from single camera into GUI</a:t>
          </a:r>
          <a:endParaRPr lang="en-IN" sz="1300" kern="1200" dirty="0"/>
        </a:p>
      </dsp:txBody>
      <dsp:txXfrm>
        <a:off x="5788268" y="1939341"/>
        <a:ext cx="1287683" cy="2029010"/>
      </dsp:txXfrm>
    </dsp:sp>
    <dsp:sp modelId="{2C874ED4-8297-480A-93C4-4D03998D1625}">
      <dsp:nvSpPr>
        <dsp:cNvPr id="0" name=""/>
        <dsp:cNvSpPr/>
      </dsp:nvSpPr>
      <dsp:spPr>
        <a:xfrm rot="19296935">
          <a:off x="6288709" y="940663"/>
          <a:ext cx="1712826" cy="1712826"/>
        </a:xfrm>
        <a:prstGeom prst="circularArrow">
          <a:avLst>
            <a:gd name="adj1" fmla="val 2525"/>
            <a:gd name="adj2" fmla="val 306239"/>
            <a:gd name="adj3" fmla="val 21168825"/>
            <a:gd name="adj4" fmla="val 14226085"/>
            <a:gd name="adj5" fmla="val 2946"/>
          </a:avLst>
        </a:prstGeom>
        <a:solidFill>
          <a:schemeClr val="accent3">
            <a:hueOff val="-4392096"/>
            <a:satOff val="0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5255A-5AC8-4271-9055-21CCB440C243}">
      <dsp:nvSpPr>
        <dsp:cNvPr id="0" name=""/>
        <dsp:cNvSpPr/>
      </dsp:nvSpPr>
      <dsp:spPr>
        <a:xfrm>
          <a:off x="6252981" y="1365469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-3660080"/>
            <a:satOff val="0"/>
            <a:lumOff val="-1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25.11.2021</a:t>
          </a:r>
          <a:endParaRPr lang="en-IN" sz="1300" kern="1200" dirty="0"/>
        </a:p>
      </dsp:txBody>
      <dsp:txXfrm>
        <a:off x="6264023" y="1376511"/>
        <a:ext cx="925938" cy="354913"/>
      </dsp:txXfrm>
    </dsp:sp>
    <dsp:sp modelId="{B0231EAD-B3A5-45A7-87E5-1676C3A5F5A3}">
      <dsp:nvSpPr>
        <dsp:cNvPr id="0" name=""/>
        <dsp:cNvSpPr/>
      </dsp:nvSpPr>
      <dsp:spPr>
        <a:xfrm>
          <a:off x="7321991" y="1348264"/>
          <a:ext cx="1532617" cy="26165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4880107"/>
              <a:satOff val="0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INTEGRATION DAY </a:t>
          </a:r>
          <a:endParaRPr lang="en-IN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Testing the scripts for sending video and receiving from Twizzy to GUI over VPN</a:t>
          </a:r>
          <a:endParaRPr lang="en-IN" sz="1400" kern="1200" dirty="0"/>
        </a:p>
      </dsp:txBody>
      <dsp:txXfrm>
        <a:off x="7366880" y="1393153"/>
        <a:ext cx="1442839" cy="1966046"/>
      </dsp:txXfrm>
    </dsp:sp>
    <dsp:sp modelId="{F5B69955-27EB-4EBE-B46F-69D58BFB6EDB}">
      <dsp:nvSpPr>
        <dsp:cNvPr id="0" name=""/>
        <dsp:cNvSpPr/>
      </dsp:nvSpPr>
      <dsp:spPr>
        <a:xfrm rot="1813575">
          <a:off x="8029129" y="2624839"/>
          <a:ext cx="1713562" cy="1713562"/>
        </a:xfrm>
        <a:prstGeom prst="leftCircularArrow">
          <a:avLst>
            <a:gd name="adj1" fmla="val 2524"/>
            <a:gd name="adj2" fmla="val 306100"/>
            <a:gd name="adj3" fmla="val 384073"/>
            <a:gd name="adj4" fmla="val 7326952"/>
            <a:gd name="adj5" fmla="val 2945"/>
          </a:avLst>
        </a:prstGeom>
        <a:solidFill>
          <a:schemeClr val="accent3">
            <a:hueOff val="-5856128"/>
            <a:satOff val="0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3A763-65BE-4C67-8789-0D008489DD4E}">
      <dsp:nvSpPr>
        <dsp:cNvPr id="0" name=""/>
        <dsp:cNvSpPr/>
      </dsp:nvSpPr>
      <dsp:spPr>
        <a:xfrm>
          <a:off x="7841132" y="3587412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-4880107"/>
            <a:satOff val="0"/>
            <a:lumOff val="-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17.12.2021</a:t>
          </a:r>
          <a:endParaRPr lang="en-IN" sz="1300" kern="1200" dirty="0"/>
        </a:p>
      </dsp:txBody>
      <dsp:txXfrm>
        <a:off x="7852174" y="3598454"/>
        <a:ext cx="925938" cy="354913"/>
      </dsp:txXfrm>
    </dsp:sp>
    <dsp:sp modelId="{482920E5-3EAB-4961-8286-1BF664E24E00}">
      <dsp:nvSpPr>
        <dsp:cNvPr id="0" name=""/>
        <dsp:cNvSpPr/>
      </dsp:nvSpPr>
      <dsp:spPr>
        <a:xfrm>
          <a:off x="9052044" y="1380231"/>
          <a:ext cx="1468946" cy="25525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6100134"/>
              <a:satOff val="0"/>
              <a:lumOff val="-2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Testing and Development</a:t>
          </a:r>
          <a:endParaRPr lang="en-IN" sz="1400" b="1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Decrease the video lag in GUI.</a:t>
          </a:r>
          <a:endParaRPr lang="en-IN" sz="1400" kern="1200" dirty="0"/>
        </a:p>
      </dsp:txBody>
      <dsp:txXfrm>
        <a:off x="9095068" y="1970235"/>
        <a:ext cx="1382898" cy="1919543"/>
      </dsp:txXfrm>
    </dsp:sp>
    <dsp:sp modelId="{D4C45726-70E8-457B-BA84-677697769609}">
      <dsp:nvSpPr>
        <dsp:cNvPr id="0" name=""/>
        <dsp:cNvSpPr/>
      </dsp:nvSpPr>
      <dsp:spPr>
        <a:xfrm rot="19427520">
          <a:off x="10055056" y="995584"/>
          <a:ext cx="1540660" cy="1540660"/>
        </a:xfrm>
        <a:prstGeom prst="circularArrow">
          <a:avLst>
            <a:gd name="adj1" fmla="val 2808"/>
            <a:gd name="adj2" fmla="val 342706"/>
            <a:gd name="adj3" fmla="val 21146193"/>
            <a:gd name="adj4" fmla="val 14239921"/>
            <a:gd name="adj5" fmla="val 3276"/>
          </a:avLst>
        </a:prstGeom>
        <a:solidFill>
          <a:schemeClr val="accent3">
            <a:hueOff val="-7320160"/>
            <a:satOff val="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F2A1AD-EE73-43B7-90D8-19286AA2664B}">
      <dsp:nvSpPr>
        <dsp:cNvPr id="0" name=""/>
        <dsp:cNvSpPr/>
      </dsp:nvSpPr>
      <dsp:spPr>
        <a:xfrm>
          <a:off x="9654184" y="1430972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-6100134"/>
            <a:satOff val="0"/>
            <a:lumOff val="-2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05.01.2021</a:t>
          </a:r>
          <a:endParaRPr lang="en-IN" sz="1300" kern="1200" dirty="0"/>
        </a:p>
      </dsp:txBody>
      <dsp:txXfrm>
        <a:off x="9665226" y="1442014"/>
        <a:ext cx="925938" cy="354913"/>
      </dsp:txXfrm>
    </dsp:sp>
    <dsp:sp modelId="{C46542BB-7641-47F4-AE3E-A68B5B1B18A2}">
      <dsp:nvSpPr>
        <dsp:cNvPr id="0" name=""/>
        <dsp:cNvSpPr/>
      </dsp:nvSpPr>
      <dsp:spPr>
        <a:xfrm>
          <a:off x="10628656" y="1407017"/>
          <a:ext cx="1451433" cy="24989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-7320160"/>
              <a:satOff val="0"/>
              <a:lumOff val="-2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Fallback plans and final Demonstration along with  presentation</a:t>
          </a:r>
          <a:endParaRPr lang="en-IN" sz="1400" b="1" kern="1200" dirty="0"/>
        </a:p>
      </dsp:txBody>
      <dsp:txXfrm>
        <a:off x="10671167" y="1449528"/>
        <a:ext cx="1366411" cy="1878477"/>
      </dsp:txXfrm>
    </dsp:sp>
    <dsp:sp modelId="{35B74678-E743-48DC-9B94-16ECA9792F1E}">
      <dsp:nvSpPr>
        <dsp:cNvPr id="0" name=""/>
        <dsp:cNvSpPr/>
      </dsp:nvSpPr>
      <dsp:spPr>
        <a:xfrm>
          <a:off x="11220279" y="3422121"/>
          <a:ext cx="948022" cy="376997"/>
        </a:xfrm>
        <a:prstGeom prst="roundRect">
          <a:avLst>
            <a:gd name="adj" fmla="val 10000"/>
          </a:avLst>
        </a:prstGeom>
        <a:solidFill>
          <a:schemeClr val="accent3">
            <a:hueOff val="-7320160"/>
            <a:satOff val="0"/>
            <a:lumOff val="-29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13.01.2022</a:t>
          </a:r>
          <a:endParaRPr lang="en-IN" sz="1300" kern="1200" dirty="0"/>
        </a:p>
      </dsp:txBody>
      <dsp:txXfrm>
        <a:off x="11231321" y="3433163"/>
        <a:ext cx="925938" cy="35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13.01.2022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955220B0-981B-4B91-8046-7C7E0856AB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72107"/>
            <a:ext cx="5368925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>
              <a:lnSpc>
                <a:spcPct val="80000"/>
              </a:lnSpc>
              <a:buNone/>
              <a:defRPr sz="3600" i="1" baseline="0">
                <a:solidFill>
                  <a:srgbClr val="00599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Titel durch Klicken bearbeiten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FEA872E-0143-412F-8A3E-399C96D8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600">
                <a:solidFill>
                  <a:srgbClr val="00599C"/>
                </a:solidFill>
              </a:defRPr>
            </a:lvl1pPr>
          </a:lstStyle>
          <a:p>
            <a:fld id="{54E47B7E-1879-468C-AC6C-74FE3DD743D1}" type="datetime1">
              <a:rPr lang="de-DE" smtClean="0"/>
              <a:pPr/>
              <a:t>13.01.2022</a:t>
            </a:fld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99ABBF9E-483A-49E3-B63F-F34D49842C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600" b="1" i="1" baseline="0">
                <a:solidFill>
                  <a:srgbClr val="575756"/>
                </a:solidFill>
                <a:latin typeface="Arial" panose="020B0604020202020204" pitchFamily="34" charset="0"/>
              </a:defRPr>
            </a:lvl1pPr>
            <a:lvl2pPr marL="4572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2pPr>
            <a:lvl3pPr marL="9144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3pPr>
            <a:lvl4pPr marL="13716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4pPr>
            <a:lvl5pPr marL="1828800" indent="0">
              <a:buFontTx/>
              <a:buNone/>
              <a:defRPr sz="1600" b="1" i="0" baseline="0">
                <a:solidFill>
                  <a:srgbClr val="575756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Untertitel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29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/>
  <p:extLst>
    <p:ext uri="{DCECCB84-F9BA-43D5-87BE-67443E8EF086}">
      <p15:sldGuideLst xmlns:p15="http://schemas.microsoft.com/office/powerpoint/2012/main">
        <p15:guide id="1" orient="horz" pos="209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31" userDrawn="1">
          <p15:clr>
            <a:srgbClr val="FBAE40"/>
          </p15:clr>
        </p15:guide>
        <p15:guide id="4" orient="horz" pos="4085" userDrawn="1">
          <p15:clr>
            <a:srgbClr val="FBAE40"/>
          </p15:clr>
        </p15:guide>
        <p15:guide id="5" pos="234" userDrawn="1">
          <p15:clr>
            <a:srgbClr val="FBAE40"/>
          </p15:clr>
        </p15:guide>
        <p15:guide id="6" pos="7222" userDrawn="1">
          <p15:clr>
            <a:srgbClr val="FBAE40"/>
          </p15:clr>
        </p15:guide>
        <p15:guide id="7" orient="horz" pos="325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raußen, geparkt enthält.&#10;&#10;Automatisch generierte Beschreibung">
            <a:extLst>
              <a:ext uri="{FF2B5EF4-FFF2-40B4-BE49-F238E27FC236}">
                <a16:creationId xmlns:a16="http://schemas.microsoft.com/office/drawing/2014/main" id="{BC3C8108-0BEA-47E3-BB2B-7AAD1B9615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" t="24861" r="17" b="13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Grafik 13">
            <a:extLst>
              <a:ext uri="{FF2B5EF4-FFF2-40B4-BE49-F238E27FC236}">
                <a16:creationId xmlns:a16="http://schemas.microsoft.com/office/drawing/2014/main" id="{DDBD8EDB-F6BF-46C2-A48B-112205C0E3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295" y="0"/>
            <a:ext cx="703470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E7A9329-7E62-4F42-8118-2D9049F407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983" y="304760"/>
            <a:ext cx="2499817" cy="12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63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i="1" kern="1200" baseline="0">
          <a:solidFill>
            <a:srgbClr val="00599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31" userDrawn="1">
          <p15:clr>
            <a:srgbClr val="F26B43"/>
          </p15:clr>
        </p15:guide>
        <p15:guide id="4" orient="horz" pos="4088" userDrawn="1">
          <p15:clr>
            <a:srgbClr val="F26B43"/>
          </p15:clr>
        </p15:guide>
        <p15:guide id="5" pos="7222" userDrawn="1">
          <p15:clr>
            <a:srgbClr val="F26B43"/>
          </p15:clr>
        </p15:guide>
        <p15:guide id="6" pos="23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b="0" dirty="0"/>
              <a:t> Technische Hochschule Ingolstadt   |   </a:t>
            </a:r>
            <a:r>
              <a:rPr lang="de-DE" sz="800" b="0" dirty="0" err="1"/>
              <a:t>Teleoperated</a:t>
            </a:r>
            <a:r>
              <a:rPr lang="de-DE" sz="800" b="0" dirty="0"/>
              <a:t> </a:t>
            </a:r>
            <a:r>
              <a:rPr lang="de-DE" sz="800" b="0" dirty="0" err="1"/>
              <a:t>Driving</a:t>
            </a:r>
            <a:r>
              <a:rPr lang="de-DE" sz="800" b="0" dirty="0"/>
              <a:t>   |   Final </a:t>
            </a:r>
            <a:r>
              <a:rPr lang="de-DE" sz="800" b="0" dirty="0" err="1"/>
              <a:t>Presentation</a:t>
            </a:r>
            <a:endParaRPr lang="de-DE" sz="800" b="0" dirty="0"/>
          </a:p>
          <a:p>
            <a:endParaRPr lang="de-DE" sz="800" b="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hd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4.png"/><Relationship Id="rId10" Type="http://schemas.microsoft.com/office/2007/relationships/diagramDrawing" Target="../diagrams/drawing1.xml"/><Relationship Id="rId4" Type="http://schemas.microsoft.com/office/2017/06/relationships/model3d" Target="../media/model3d2.glb"/><Relationship Id="rId9" Type="http://schemas.openxmlformats.org/officeDocument/2006/relationships/diagramColors" Target="../diagrams/colors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47B7E-1879-468C-AC6C-74FE3DD743D1}" type="datetime1">
              <a:rPr lang="de-DE" smtClean="0"/>
              <a:pPr/>
              <a:t>13.01.2022</a:t>
            </a:fld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448CE599-D0B8-4FD2-97ED-D07D9BD69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372107"/>
            <a:ext cx="5368925" cy="1654772"/>
          </a:xfrm>
        </p:spPr>
        <p:txBody>
          <a:bodyPr>
            <a:normAutofit/>
          </a:bodyPr>
          <a:lstStyle/>
          <a:p>
            <a:r>
              <a:rPr lang="de-DE" dirty="0" err="1"/>
              <a:t>Teleoperated</a:t>
            </a:r>
            <a:r>
              <a:rPr lang="de-DE" dirty="0"/>
              <a:t> </a:t>
            </a:r>
            <a:r>
              <a:rPr lang="de-DE" dirty="0" err="1"/>
              <a:t>Driving</a:t>
            </a:r>
            <a:endParaRPr lang="de-DE" dirty="0"/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  <a:p>
            <a:endParaRPr lang="de-DE" dirty="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395843D-265F-456F-BDBC-796A82C03D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5160963"/>
            <a:ext cx="5368925" cy="552450"/>
          </a:xfrm>
        </p:spPr>
        <p:txBody>
          <a:bodyPr/>
          <a:lstStyle/>
          <a:p>
            <a:r>
              <a:rPr lang="de-DE" dirty="0"/>
              <a:t>AUF/ IAE Group Project</a:t>
            </a:r>
          </a:p>
          <a:p>
            <a:r>
              <a:rPr lang="de-DE" dirty="0"/>
              <a:t>WS2021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5637AD-28C0-47EB-AE88-C9AD9660E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953" y="2208265"/>
            <a:ext cx="1911272" cy="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9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779ED2-D7DC-44DF-A5FF-1CD2436A20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Cameras from Renault </a:t>
            </a:r>
            <a:r>
              <a:rPr lang="en-US" sz="2000" dirty="0" err="1"/>
              <a:t>Twizy</a:t>
            </a:r>
            <a:r>
              <a:rPr lang="en-US" sz="2000" dirty="0"/>
              <a:t>-Street Drone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In-Car PC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Logitech PS Joystick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7184BE-DA75-4E11-A844-9DA0226A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89EBC2-6298-460D-9C58-FDEECAB1C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CEF44-7108-4017-82C9-C2C6A711AC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pic>
        <p:nvPicPr>
          <p:cNvPr id="7" name="Picture 6" descr="A steering wheel and dashboard of a car&#10;&#10;Description automatically generated with low confidence">
            <a:extLst>
              <a:ext uri="{FF2B5EF4-FFF2-40B4-BE49-F238E27FC236}">
                <a16:creationId xmlns:a16="http://schemas.microsoft.com/office/drawing/2014/main" id="{88FBED3E-3B2F-4BE0-BD8E-88DBB1BC9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987" y="3900623"/>
            <a:ext cx="3306536" cy="1851660"/>
          </a:xfrm>
          <a:prstGeom prst="rect">
            <a:avLst/>
          </a:prstGeom>
        </p:spPr>
      </p:pic>
      <p:pic>
        <p:nvPicPr>
          <p:cNvPr id="1026" name="Picture 2" descr="CARISSMA receives autonomous research vehicle">
            <a:extLst>
              <a:ext uri="{FF2B5EF4-FFF2-40B4-BE49-F238E27FC236}">
                <a16:creationId xmlns:a16="http://schemas.microsoft.com/office/drawing/2014/main" id="{0027C794-9D6E-4512-991B-EC7E77BE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3" t="29111" r="13333" b="4044"/>
          <a:stretch/>
        </p:blipFill>
        <p:spPr bwMode="auto">
          <a:xfrm>
            <a:off x="675799" y="3539974"/>
            <a:ext cx="3312001" cy="257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5C27F3-6B83-4A10-A019-F1A19ED2B9F6}"/>
              </a:ext>
            </a:extLst>
          </p:cNvPr>
          <p:cNvSpPr/>
          <p:nvPr/>
        </p:nvSpPr>
        <p:spPr>
          <a:xfrm>
            <a:off x="2037239" y="3867574"/>
            <a:ext cx="528320" cy="2508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5C0E99-70B7-4EC8-AF4A-C764CF07A2FA}"/>
              </a:ext>
            </a:extLst>
          </p:cNvPr>
          <p:cNvSpPr/>
          <p:nvPr/>
        </p:nvSpPr>
        <p:spPr>
          <a:xfrm>
            <a:off x="3189764" y="3973933"/>
            <a:ext cx="292735" cy="2508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Grafik 12" descr="Ein Bild, das Elektronik enthält.&#10;&#10;Automatisch generierte Beschreibung">
            <a:extLst>
              <a:ext uri="{FF2B5EF4-FFF2-40B4-BE49-F238E27FC236}">
                <a16:creationId xmlns:a16="http://schemas.microsoft.com/office/drawing/2014/main" id="{2AB95999-14AF-4510-9091-CA7107701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66" y="3429000"/>
            <a:ext cx="3368677" cy="26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779ED2-D7DC-44DF-A5FF-1CD2436A20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EasyPySpin</a:t>
            </a:r>
            <a:endParaRPr lang="en-US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Ease and comfortable tool to capture multiple images.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OpenCV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Reading and Send video via g-streamer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G-streamer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/>
              <a:t>Creating pipeline between sender and receiver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00" dirty="0" err="1"/>
              <a:t>Tkinter</a:t>
            </a:r>
            <a:endParaRPr lang="en-IN" sz="1800" dirty="0"/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IN" sz="1800" dirty="0"/>
              <a:t>Visualize images from </a:t>
            </a:r>
            <a:r>
              <a:rPr lang="en-IN" sz="1800" dirty="0" err="1"/>
              <a:t>Twizy</a:t>
            </a:r>
            <a:r>
              <a:rPr lang="en-IN" sz="1800" dirty="0"/>
              <a:t> and joystick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7184BE-DA75-4E11-A844-9DA0226A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89EBC2-6298-460D-9C58-FDEECAB1C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Software Components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CEF44-7108-4017-82C9-C2C6A711AC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940F684-849C-41F6-B0CE-642AFCF752A0}"/>
              </a:ext>
            </a:extLst>
          </p:cNvPr>
          <p:cNvSpPr/>
          <p:nvPr/>
        </p:nvSpPr>
        <p:spPr>
          <a:xfrm>
            <a:off x="9116342" y="916094"/>
            <a:ext cx="1102036" cy="1066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33F0DAD-A344-402F-A712-EF4C849C81E9}"/>
              </a:ext>
            </a:extLst>
          </p:cNvPr>
          <p:cNvSpPr/>
          <p:nvPr/>
        </p:nvSpPr>
        <p:spPr>
          <a:xfrm>
            <a:off x="9045164" y="2163846"/>
            <a:ext cx="1244392" cy="13648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235DEF5A-02EE-4AEE-8032-28C58A917D66}"/>
              </a:ext>
            </a:extLst>
          </p:cNvPr>
          <p:cNvSpPr/>
          <p:nvPr/>
        </p:nvSpPr>
        <p:spPr>
          <a:xfrm>
            <a:off x="8070574" y="3555559"/>
            <a:ext cx="2894104" cy="976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5EED54DC-709F-4786-BE78-72BEF15C8F35}"/>
              </a:ext>
            </a:extLst>
          </p:cNvPr>
          <p:cNvSpPr/>
          <p:nvPr/>
        </p:nvSpPr>
        <p:spPr>
          <a:xfrm>
            <a:off x="9233451" y="4432644"/>
            <a:ext cx="1271007" cy="1908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8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C18CAC-C652-4D2F-AD26-B9997290F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Video transmission Lag in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Complexity with Fish-Eye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Grayscale images received from </a:t>
            </a:r>
            <a:r>
              <a:rPr lang="en-US" sz="1800"/>
              <a:t>Twizy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E1B8A-3030-4AD6-9828-58D92038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Video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F4D34F7-0615-4134-890A-98D788E4CD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5F3D6-A8EC-42F4-BE6E-39F165E4FD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68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73EE9-81F6-4C4B-9BF5-B21B384C68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Removal of Fish Eye effect.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Display Navigation system in GUI for real time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Object Detection 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IN" sz="1800" dirty="0"/>
              <a:t>Can be used to identify other Collision object (Pedestrian, Other vehicles and trucks, motorcycle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Data from Twizzy could be extracted for real time parameters. (Velocity, Steering angle)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70B7A0-EA7C-4C8B-AE96-266A0032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0C7A6F-7279-4578-BD24-F33E05D43F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/>
              <a:t>Future Scope</a:t>
            </a:r>
            <a:endParaRPr lang="en-IN" sz="1600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30E57-7911-49A8-AEF7-0912FEBBB1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  <p:pic>
        <p:nvPicPr>
          <p:cNvPr id="2050" name="Picture 2" descr="GPS Navigation Map Screen on the Road by butlerm | VideoHive">
            <a:extLst>
              <a:ext uri="{FF2B5EF4-FFF2-40B4-BE49-F238E27FC236}">
                <a16:creationId xmlns:a16="http://schemas.microsoft.com/office/drawing/2014/main" id="{559B6128-C61C-4A21-8673-C31BB189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978285"/>
            <a:ext cx="2696813" cy="136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Video Fisheye Removal Software for Windows">
            <a:extLst>
              <a:ext uri="{FF2B5EF4-FFF2-40B4-BE49-F238E27FC236}">
                <a16:creationId xmlns:a16="http://schemas.microsoft.com/office/drawing/2014/main" id="{0F36EA42-8D6A-4BBA-9DCA-8212230D6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3" y="3978285"/>
            <a:ext cx="4207889" cy="187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bject Detection with Python. This post is present a object detection… | by  King.of.nerds | Analytics Vidhya | Medium">
            <a:extLst>
              <a:ext uri="{FF2B5EF4-FFF2-40B4-BE49-F238E27FC236}">
                <a16:creationId xmlns:a16="http://schemas.microsoft.com/office/drawing/2014/main" id="{DF9756CC-F8F8-43C0-98D6-2BF8CCB3B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7" r="506"/>
          <a:stretch/>
        </p:blipFill>
        <p:spPr bwMode="auto">
          <a:xfrm>
            <a:off x="8258191" y="4048125"/>
            <a:ext cx="2809859" cy="206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70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ED55-24CA-4468-A73E-28DCCCE5B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3140E3-9C0F-4CEF-82FD-45E07EB60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5"/>
          <a:stretch/>
        </p:blipFill>
        <p:spPr>
          <a:xfrm>
            <a:off x="8287159" y="1764954"/>
            <a:ext cx="2417786" cy="30582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5A45B95-2E5B-4C2C-A978-0BF3B4F39C1B}"/>
              </a:ext>
            </a:extLst>
          </p:cNvPr>
          <p:cNvSpPr txBox="1"/>
          <p:nvPr/>
        </p:nvSpPr>
        <p:spPr>
          <a:xfrm>
            <a:off x="521494" y="1318796"/>
            <a:ext cx="69230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cs typeface="Times New Roman" panose="02020603050405020304" pitchFamily="18" charset="0"/>
              </a:rPr>
              <a:t>Zerotier</a:t>
            </a:r>
            <a:r>
              <a:rPr lang="en-IN" dirty="0">
                <a:cs typeface="Times New Roman" panose="02020603050405020304" pitchFamily="18" charset="0"/>
              </a:rPr>
              <a:t> Combines the capabilities of VPN and SD-WAN, simplifying the network management with 256-bit encryption.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Video streaming using UPD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Control messages using TCP traffic.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2D4D15C-8A67-44BB-B8B7-41969940B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4"/>
          <a:stretch/>
        </p:blipFill>
        <p:spPr>
          <a:xfrm>
            <a:off x="521494" y="3581481"/>
            <a:ext cx="6800929" cy="2589502"/>
          </a:xfrm>
          <a:prstGeom prst="rect">
            <a:avLst/>
          </a:prstGeom>
        </p:spPr>
      </p:pic>
      <p:sp>
        <p:nvSpPr>
          <p:cNvPr id="29" name="Cube 28">
            <a:extLst>
              <a:ext uri="{FF2B5EF4-FFF2-40B4-BE49-F238E27FC236}">
                <a16:creationId xmlns:a16="http://schemas.microsoft.com/office/drawing/2014/main" id="{976AA4C6-4F94-48AB-91BE-AA6431E9CCAA}"/>
              </a:ext>
            </a:extLst>
          </p:cNvPr>
          <p:cNvSpPr/>
          <p:nvPr/>
        </p:nvSpPr>
        <p:spPr>
          <a:xfrm>
            <a:off x="6969598" y="2446066"/>
            <a:ext cx="949822" cy="830453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Operator PC</a:t>
            </a:r>
          </a:p>
          <a:p>
            <a:pPr algn="ctr"/>
            <a:r>
              <a:rPr lang="en-US" sz="1100" dirty="0"/>
              <a:t>192.168.196.xx</a:t>
            </a:r>
            <a:endParaRPr lang="en-IN" sz="11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881A34-3B38-4165-98C3-53051EC43768}"/>
              </a:ext>
            </a:extLst>
          </p:cNvPr>
          <p:cNvCxnSpPr>
            <a:cxnSpLocks/>
          </p:cNvCxnSpPr>
          <p:nvPr/>
        </p:nvCxnSpPr>
        <p:spPr>
          <a:xfrm>
            <a:off x="7707873" y="2978808"/>
            <a:ext cx="724927" cy="2977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be 32">
            <a:extLst>
              <a:ext uri="{FF2B5EF4-FFF2-40B4-BE49-F238E27FC236}">
                <a16:creationId xmlns:a16="http://schemas.microsoft.com/office/drawing/2014/main" id="{704126CB-B3F4-4E9C-94AE-FE301C4B3E95}"/>
              </a:ext>
            </a:extLst>
          </p:cNvPr>
          <p:cNvSpPr/>
          <p:nvPr/>
        </p:nvSpPr>
        <p:spPr>
          <a:xfrm>
            <a:off x="10992034" y="2446065"/>
            <a:ext cx="949822" cy="830453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Twizy</a:t>
            </a:r>
            <a:r>
              <a:rPr lang="en-US" sz="1100" dirty="0"/>
              <a:t> PC</a:t>
            </a:r>
          </a:p>
          <a:p>
            <a:pPr algn="ctr"/>
            <a:r>
              <a:rPr lang="en-US" sz="1100" dirty="0"/>
              <a:t>192.168.196.xx</a:t>
            </a:r>
            <a:endParaRPr lang="en-IN" sz="11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CFA43C9-0F79-47FB-967E-804DD00BC563}"/>
              </a:ext>
            </a:extLst>
          </p:cNvPr>
          <p:cNvCxnSpPr>
            <a:cxnSpLocks/>
            <a:stCxn id="33" idx="3"/>
          </p:cNvCxnSpPr>
          <p:nvPr/>
        </p:nvCxnSpPr>
        <p:spPr>
          <a:xfrm rot="5400000">
            <a:off x="10803068" y="3021412"/>
            <a:ext cx="304965" cy="8151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be 38">
            <a:extLst>
              <a:ext uri="{FF2B5EF4-FFF2-40B4-BE49-F238E27FC236}">
                <a16:creationId xmlns:a16="http://schemas.microsoft.com/office/drawing/2014/main" id="{60A0E93C-DFC2-41E6-8D6D-BC157D676038}"/>
              </a:ext>
            </a:extLst>
          </p:cNvPr>
          <p:cNvSpPr/>
          <p:nvPr/>
        </p:nvSpPr>
        <p:spPr>
          <a:xfrm>
            <a:off x="9106485" y="651782"/>
            <a:ext cx="949822" cy="830453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Control(Joystick)</a:t>
            </a:r>
          </a:p>
          <a:p>
            <a:pPr algn="ctr"/>
            <a:r>
              <a:rPr lang="en-US" sz="1100" dirty="0"/>
              <a:t>192.168.196.xx</a:t>
            </a:r>
            <a:endParaRPr lang="en-IN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220E7A-E6A2-42B1-B5D9-138313BCC125}"/>
              </a:ext>
            </a:extLst>
          </p:cNvPr>
          <p:cNvSpPr txBox="1"/>
          <p:nvPr/>
        </p:nvSpPr>
        <p:spPr>
          <a:xfrm>
            <a:off x="828861" y="309185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Network performance curve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08F30E4-817E-43AC-8E4D-101664C4E63A}"/>
              </a:ext>
            </a:extLst>
          </p:cNvPr>
          <p:cNvCxnSpPr>
            <a:cxnSpLocks/>
          </p:cNvCxnSpPr>
          <p:nvPr/>
        </p:nvCxnSpPr>
        <p:spPr>
          <a:xfrm rot="5400000">
            <a:off x="9187945" y="1564661"/>
            <a:ext cx="506528" cy="2803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5DC437D-D108-4633-8638-4DA293396213}"/>
              </a:ext>
            </a:extLst>
          </p:cNvPr>
          <p:cNvSpPr/>
          <p:nvPr/>
        </p:nvSpPr>
        <p:spPr>
          <a:xfrm>
            <a:off x="8656117" y="5105909"/>
            <a:ext cx="1570183" cy="56059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Network ID 17d709436cba3435</a:t>
            </a:r>
            <a:endParaRPr lang="en-IN" sz="1100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0A617CE-5EE3-47DB-9492-0C79873653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02989" y="4787332"/>
            <a:ext cx="386127" cy="25102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Titel 2">
            <a:extLst>
              <a:ext uri="{FF2B5EF4-FFF2-40B4-BE49-F238E27FC236}">
                <a16:creationId xmlns:a16="http://schemas.microsoft.com/office/drawing/2014/main" id="{DC448057-D4CE-46FC-9692-788468EF5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de-DE" dirty="0"/>
              <a:t>Communication</a:t>
            </a:r>
          </a:p>
        </p:txBody>
      </p:sp>
      <p:sp>
        <p:nvSpPr>
          <p:cNvPr id="17" name="Untertitel 3">
            <a:extLst>
              <a:ext uri="{FF2B5EF4-FFF2-40B4-BE49-F238E27FC236}">
                <a16:creationId xmlns:a16="http://schemas.microsoft.com/office/drawing/2014/main" id="{D3949581-0100-4C2C-94AF-21422B443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sz="1600" dirty="0"/>
              <a:t>VPN Networking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31402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ED55-24CA-4468-A73E-28DCCCE5B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1DF59-D321-40BF-9ECE-8B52211698D2}"/>
              </a:ext>
            </a:extLst>
          </p:cNvPr>
          <p:cNvSpPr txBox="1"/>
          <p:nvPr/>
        </p:nvSpPr>
        <p:spPr>
          <a:xfrm>
            <a:off x="750888" y="1438896"/>
            <a:ext cx="10065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ROS environment establishment for control communication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publisher and subscriber nodes to realize the seamless delivery of control messages to </a:t>
            </a:r>
            <a:r>
              <a:rPr lang="en-US" dirty="0" err="1">
                <a:cs typeface="Times New Roman" panose="02020603050405020304" pitchFamily="18" charset="0"/>
              </a:rPr>
              <a:t>twizy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cs typeface="Times New Roman" panose="02020603050405020304" pitchFamily="18" charset="0"/>
              </a:rPr>
              <a:t>Zerotier</a:t>
            </a:r>
            <a:r>
              <a:rPr lang="en-US" dirty="0">
                <a:cs typeface="Times New Roman" panose="02020603050405020304" pitchFamily="18" charset="0"/>
              </a:rPr>
              <a:t>(IPV4 protocol) VPN network establishment between publisher receiver nodes in order</a:t>
            </a:r>
          </a:p>
          <a:p>
            <a:r>
              <a:rPr lang="en-US" dirty="0">
                <a:cs typeface="Times New Roman" panose="02020603050405020304" pitchFamily="18" charset="0"/>
              </a:rPr>
              <a:t>     to enhance the driving range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D6176-D588-4BE9-A6E6-7EB5B26BBD1C}"/>
              </a:ext>
            </a:extLst>
          </p:cNvPr>
          <p:cNvSpPr/>
          <p:nvPr/>
        </p:nvSpPr>
        <p:spPr>
          <a:xfrm>
            <a:off x="2178503" y="5220441"/>
            <a:ext cx="101779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Joystick input</a:t>
            </a:r>
            <a:endParaRPr lang="en-IN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6F4279-1C18-416E-95D6-ABEE4C626BC7}"/>
              </a:ext>
            </a:extLst>
          </p:cNvPr>
          <p:cNvCxnSpPr>
            <a:cxnSpLocks/>
          </p:cNvCxnSpPr>
          <p:nvPr/>
        </p:nvCxnSpPr>
        <p:spPr>
          <a:xfrm flipV="1">
            <a:off x="2704976" y="4552602"/>
            <a:ext cx="0" cy="667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07260-5439-4AB4-89E9-02CB8F539E16}"/>
              </a:ext>
            </a:extLst>
          </p:cNvPr>
          <p:cNvSpPr/>
          <p:nvPr/>
        </p:nvSpPr>
        <p:spPr>
          <a:xfrm>
            <a:off x="2196079" y="3638202"/>
            <a:ext cx="101779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ROS publisher node</a:t>
            </a:r>
            <a:endParaRPr lang="en-IN" sz="1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ABB847-1249-4E6E-A0B7-B7CE0CAF28B3}"/>
              </a:ext>
            </a:extLst>
          </p:cNvPr>
          <p:cNvSpPr/>
          <p:nvPr/>
        </p:nvSpPr>
        <p:spPr>
          <a:xfrm>
            <a:off x="3972666" y="3638202"/>
            <a:ext cx="101779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VPN Network</a:t>
            </a:r>
            <a:endParaRPr lang="en-IN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EB9CA0-7886-4D8B-8E80-511810B6FC41}"/>
              </a:ext>
            </a:extLst>
          </p:cNvPr>
          <p:cNvCxnSpPr>
            <a:cxnSpLocks/>
          </p:cNvCxnSpPr>
          <p:nvPr/>
        </p:nvCxnSpPr>
        <p:spPr>
          <a:xfrm flipV="1">
            <a:off x="3218109" y="4095401"/>
            <a:ext cx="7545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2299146-5402-441C-9541-59029279768B}"/>
              </a:ext>
            </a:extLst>
          </p:cNvPr>
          <p:cNvSpPr/>
          <p:nvPr/>
        </p:nvSpPr>
        <p:spPr>
          <a:xfrm>
            <a:off x="5745017" y="3629677"/>
            <a:ext cx="101779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ROS Subscriber node</a:t>
            </a:r>
            <a:endParaRPr lang="en-IN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98819D-9609-4295-A776-AE2DDE039A86}"/>
              </a:ext>
            </a:extLst>
          </p:cNvPr>
          <p:cNvCxnSpPr>
            <a:cxnSpLocks/>
          </p:cNvCxnSpPr>
          <p:nvPr/>
        </p:nvCxnSpPr>
        <p:spPr>
          <a:xfrm flipV="1">
            <a:off x="4974894" y="4086876"/>
            <a:ext cx="7545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BBE67-ED33-42E6-AC95-A8C16D6778C6}"/>
              </a:ext>
            </a:extLst>
          </p:cNvPr>
          <p:cNvSpPr/>
          <p:nvPr/>
        </p:nvSpPr>
        <p:spPr>
          <a:xfrm>
            <a:off x="7517368" y="3638202"/>
            <a:ext cx="101779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Interface from ROS to CAN </a:t>
            </a:r>
            <a:endParaRPr lang="en-IN" sz="1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D687AF-D18D-4C0B-AD3C-78FCA758E7AD}"/>
              </a:ext>
            </a:extLst>
          </p:cNvPr>
          <p:cNvCxnSpPr>
            <a:cxnSpLocks/>
          </p:cNvCxnSpPr>
          <p:nvPr/>
        </p:nvCxnSpPr>
        <p:spPr>
          <a:xfrm flipV="1">
            <a:off x="6762811" y="4095401"/>
            <a:ext cx="75455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514F4D-24CB-47B2-94E4-BF4D3D9FB0FA}"/>
              </a:ext>
            </a:extLst>
          </p:cNvPr>
          <p:cNvSpPr/>
          <p:nvPr/>
        </p:nvSpPr>
        <p:spPr>
          <a:xfrm>
            <a:off x="7517368" y="5220441"/>
            <a:ext cx="1017794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CAN Frames to </a:t>
            </a:r>
            <a:r>
              <a:rPr lang="en-US" sz="1200" b="1" dirty="0" err="1"/>
              <a:t>twizy</a:t>
            </a:r>
            <a:r>
              <a:rPr lang="en-US" sz="1200" b="1" dirty="0"/>
              <a:t> </a:t>
            </a:r>
            <a:endParaRPr lang="en-IN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0EAAFF-F368-4403-8E61-F9989D461760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009967" y="4544077"/>
            <a:ext cx="16298" cy="676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41E7D04-AE78-44F0-9DCA-A5275BC2C5FD}"/>
              </a:ext>
            </a:extLst>
          </p:cNvPr>
          <p:cNvSpPr/>
          <p:nvPr/>
        </p:nvSpPr>
        <p:spPr>
          <a:xfrm>
            <a:off x="2321679" y="2829382"/>
            <a:ext cx="766593" cy="6174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ROS</a:t>
            </a:r>
          </a:p>
          <a:p>
            <a:pPr algn="ctr"/>
            <a:r>
              <a:rPr lang="en-US" sz="900" dirty="0"/>
              <a:t>Master</a:t>
            </a:r>
            <a:endParaRPr lang="en-IN" sz="2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BEE91A7-DF3A-4809-A5B1-44882C47DAFD}"/>
              </a:ext>
            </a:extLst>
          </p:cNvPr>
          <p:cNvSpPr/>
          <p:nvPr/>
        </p:nvSpPr>
        <p:spPr>
          <a:xfrm>
            <a:off x="5870617" y="2829382"/>
            <a:ext cx="766593" cy="61744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ROS</a:t>
            </a:r>
          </a:p>
          <a:p>
            <a:pPr algn="ctr"/>
            <a:r>
              <a:rPr lang="en-US" sz="900" dirty="0"/>
              <a:t>Slave</a:t>
            </a:r>
            <a:endParaRPr lang="en-IN" sz="2000" dirty="0"/>
          </a:p>
        </p:txBody>
      </p:sp>
      <p:sp>
        <p:nvSpPr>
          <p:cNvPr id="21" name="Titel 2">
            <a:extLst>
              <a:ext uri="{FF2B5EF4-FFF2-40B4-BE49-F238E27FC236}">
                <a16:creationId xmlns:a16="http://schemas.microsoft.com/office/drawing/2014/main" id="{10906B66-6138-4204-A5A6-C3248DC1B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de-DE" dirty="0"/>
              <a:t>Communication</a:t>
            </a:r>
          </a:p>
        </p:txBody>
      </p:sp>
      <p:sp>
        <p:nvSpPr>
          <p:cNvPr id="22" name="Untertitel 3">
            <a:extLst>
              <a:ext uri="{FF2B5EF4-FFF2-40B4-BE49-F238E27FC236}">
                <a16:creationId xmlns:a16="http://schemas.microsoft.com/office/drawing/2014/main" id="{C025F0C6-F203-425E-B13F-EF965F470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sz="1600" dirty="0"/>
              <a:t>Control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1546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0ED55-24CA-4468-A73E-28DCCCE5B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19D71-4384-4336-BE6D-0DD1E67DD72D}"/>
              </a:ext>
            </a:extLst>
          </p:cNvPr>
          <p:cNvSpPr txBox="1"/>
          <p:nvPr/>
        </p:nvSpPr>
        <p:spPr>
          <a:xfrm>
            <a:off x="393700" y="1597443"/>
            <a:ext cx="112412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streaming from </a:t>
            </a:r>
            <a:r>
              <a:rPr lang="en-US" dirty="0" err="1"/>
              <a:t>twizy</a:t>
            </a:r>
            <a:r>
              <a:rPr lang="en-US" dirty="0"/>
              <a:t>(source) to operator PC(sink) over VPN network and VPN port which uses the </a:t>
            </a:r>
          </a:p>
          <a:p>
            <a:r>
              <a:rPr lang="en-US" dirty="0"/>
              <a:t>     OSI application layer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Streamed packets are routed using UPD protocol datagrams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Gstreamer</a:t>
            </a:r>
            <a:r>
              <a:rPr lang="en-IN" dirty="0"/>
              <a:t> pipelines are addressed using VPN Internet protocols, which specifies the host address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UDP packets are preferred, so that the latency of the packets are less in comparison to TCP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5F8498-2E44-4172-AF5E-5321BFC53531}"/>
              </a:ext>
            </a:extLst>
          </p:cNvPr>
          <p:cNvSpPr/>
          <p:nvPr/>
        </p:nvSpPr>
        <p:spPr>
          <a:xfrm>
            <a:off x="3086815" y="3944589"/>
            <a:ext cx="831273" cy="6465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Twizy</a:t>
            </a:r>
            <a:r>
              <a:rPr lang="en-US" sz="1100" dirty="0"/>
              <a:t> PC</a:t>
            </a:r>
            <a:endParaRPr lang="en-IN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887049-BEEA-4D38-8B32-D7DFA91F3C08}"/>
              </a:ext>
            </a:extLst>
          </p:cNvPr>
          <p:cNvSpPr/>
          <p:nvPr/>
        </p:nvSpPr>
        <p:spPr>
          <a:xfrm>
            <a:off x="6927274" y="5052553"/>
            <a:ext cx="831273" cy="6465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Operator  PC</a:t>
            </a:r>
            <a:endParaRPr lang="en-IN" sz="11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8DAD5EA-A8C6-4C70-A428-ED4ECB2D2C71}"/>
              </a:ext>
            </a:extLst>
          </p:cNvPr>
          <p:cNvSpPr/>
          <p:nvPr/>
        </p:nvSpPr>
        <p:spPr>
          <a:xfrm>
            <a:off x="3086816" y="5052553"/>
            <a:ext cx="831273" cy="6465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Twizy</a:t>
            </a:r>
            <a:r>
              <a:rPr lang="en-US" sz="1100" dirty="0"/>
              <a:t> Cameras</a:t>
            </a:r>
            <a:endParaRPr lang="en-IN" sz="11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54D4ADB-1A69-407C-A3AB-BAE7F2D23658}"/>
              </a:ext>
            </a:extLst>
          </p:cNvPr>
          <p:cNvSpPr/>
          <p:nvPr/>
        </p:nvSpPr>
        <p:spPr>
          <a:xfrm>
            <a:off x="6927274" y="3944589"/>
            <a:ext cx="831273" cy="6465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VPN port</a:t>
            </a:r>
            <a:endParaRPr lang="en-IN" sz="11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E2C939-EE93-4FB1-BE4D-3486B5CC783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918088" y="4267862"/>
            <a:ext cx="30091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7A24E2-E858-43D8-B292-E4BEE537D371}"/>
              </a:ext>
            </a:extLst>
          </p:cNvPr>
          <p:cNvSpPr/>
          <p:nvPr/>
        </p:nvSpPr>
        <p:spPr>
          <a:xfrm>
            <a:off x="4352053" y="3783230"/>
            <a:ext cx="2141256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 Datagrams</a:t>
            </a:r>
            <a:endParaRPr lang="en-IN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5CEE3F-393F-4DD9-9F5C-4246B0CD9129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H="1" flipV="1">
            <a:off x="3502452" y="4591135"/>
            <a:ext cx="1" cy="461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AF9BDAE-6D22-4E28-9C7D-C2E6E674A6FD}"/>
              </a:ext>
            </a:extLst>
          </p:cNvPr>
          <p:cNvCxnSpPr>
            <a:cxnSpLocks/>
            <a:stCxn id="12" idx="2"/>
            <a:endCxn id="10" idx="0"/>
          </p:cNvCxnSpPr>
          <p:nvPr/>
        </p:nvCxnSpPr>
        <p:spPr>
          <a:xfrm>
            <a:off x="7342911" y="4591135"/>
            <a:ext cx="0" cy="461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itel 2">
            <a:extLst>
              <a:ext uri="{FF2B5EF4-FFF2-40B4-BE49-F238E27FC236}">
                <a16:creationId xmlns:a16="http://schemas.microsoft.com/office/drawing/2014/main" id="{F3E0A58E-051E-44A4-A7F7-15565564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de-DE" dirty="0"/>
              <a:t>Communication</a:t>
            </a:r>
          </a:p>
        </p:txBody>
      </p:sp>
      <p:sp>
        <p:nvSpPr>
          <p:cNvPr id="15" name="Untertitel 3">
            <a:extLst>
              <a:ext uri="{FF2B5EF4-FFF2-40B4-BE49-F238E27FC236}">
                <a16:creationId xmlns:a16="http://schemas.microsoft.com/office/drawing/2014/main" id="{90574482-5FE0-4CA3-A2AD-0A9902A82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sz="1600" dirty="0"/>
              <a:t>Video Communication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148358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2812E-1748-4369-AD9F-1AD021D5F9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F1FDC-0D3B-4963-97C2-0CB932E23655}"/>
              </a:ext>
            </a:extLst>
          </p:cNvPr>
          <p:cNvSpPr txBox="1"/>
          <p:nvPr/>
        </p:nvSpPr>
        <p:spPr>
          <a:xfrm>
            <a:off x="1029810" y="1811045"/>
            <a:ext cx="1061700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instability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Weak performance of VPN network for UDP packets of Video frames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Publishing the ROS messages over VPN that realizes network between cellular and ethernet/</a:t>
            </a:r>
            <a:r>
              <a:rPr lang="en-US" dirty="0" err="1"/>
              <a:t>wifi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of the network depends on the network speed of the source connection.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establishment between sender and receiver time is varied from network to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C959493F-5FF5-48E0-84D0-B547EADB7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de-DE" dirty="0"/>
              <a:t>Communication</a:t>
            </a:r>
          </a:p>
        </p:txBody>
      </p:sp>
      <p:sp>
        <p:nvSpPr>
          <p:cNvPr id="9" name="Untertitel 3">
            <a:extLst>
              <a:ext uri="{FF2B5EF4-FFF2-40B4-BE49-F238E27FC236}">
                <a16:creationId xmlns:a16="http://schemas.microsoft.com/office/drawing/2014/main" id="{9D9D368A-0960-4C20-B6AA-E17BE4D74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577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2812E-1748-4369-AD9F-1AD021D5F9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F1FDC-0D3B-4963-97C2-0CB932E23655}"/>
              </a:ext>
            </a:extLst>
          </p:cNvPr>
          <p:cNvSpPr txBox="1"/>
          <p:nvPr/>
        </p:nvSpPr>
        <p:spPr>
          <a:xfrm>
            <a:off x="521494" y="1415228"/>
            <a:ext cx="113223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VPN establishment using other providers like </a:t>
            </a:r>
            <a:r>
              <a:rPr lang="en-US" dirty="0" err="1"/>
              <a:t>husarnet</a:t>
            </a:r>
            <a:r>
              <a:rPr lang="en-US" dirty="0"/>
              <a:t> or </a:t>
            </a:r>
            <a:r>
              <a:rPr lang="en-US" dirty="0" err="1"/>
              <a:t>openvpn</a:t>
            </a:r>
            <a:r>
              <a:rPr lang="en-US" dirty="0"/>
              <a:t>. </a:t>
            </a:r>
            <a:r>
              <a:rPr lang="en-US" dirty="0" err="1"/>
              <a:t>Husarnet</a:t>
            </a:r>
            <a:r>
              <a:rPr lang="en-US" dirty="0"/>
              <a:t> VPN is specifically designed </a:t>
            </a:r>
          </a:p>
          <a:p>
            <a:r>
              <a:rPr lang="en-US" dirty="0"/>
              <a:t>     for ROS environment and it uses IPV6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VPN network with Mobile IPV6 protocol.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Mobile IP is a standard communication protocol that is designed to allow mobile device users to move</a:t>
            </a:r>
          </a:p>
          <a:p>
            <a:r>
              <a:rPr lang="en-US" dirty="0"/>
              <a:t>    from one network to another while maintaining a permanent IP address.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913963-EDA5-4522-95FC-7741FF58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45" y="3718648"/>
            <a:ext cx="4139954" cy="2312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A61524-560B-4AA6-A4C8-37F7098CC933}"/>
              </a:ext>
            </a:extLst>
          </p:cNvPr>
          <p:cNvSpPr txBox="1"/>
          <p:nvPr/>
        </p:nvSpPr>
        <p:spPr>
          <a:xfrm>
            <a:off x="4474345" y="596985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Mobile IPV6</a:t>
            </a:r>
            <a:endParaRPr lang="en-IN" dirty="0">
              <a:highlight>
                <a:srgbClr val="00FFFF"/>
              </a:highlight>
            </a:endParaRP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DBEA662F-EB23-4D3C-A9BD-618E0A5C9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de-DE" dirty="0"/>
              <a:t>Communication</a:t>
            </a:r>
          </a:p>
        </p:txBody>
      </p:sp>
      <p:sp>
        <p:nvSpPr>
          <p:cNvPr id="9" name="Untertitel 3">
            <a:extLst>
              <a:ext uri="{FF2B5EF4-FFF2-40B4-BE49-F238E27FC236}">
                <a16:creationId xmlns:a16="http://schemas.microsoft.com/office/drawing/2014/main" id="{9E28FAC5-FB2D-4CEE-865F-04CCFB336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sz="1600" dirty="0"/>
              <a:t>Future Scope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83315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FF21A13-78E5-4758-ACB4-C51B89FB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 r="736" b="96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D68DD0-724C-4707-9CCD-01241E209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It’s not always the obvious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It doesn’t have to make sense to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You’re not the first and only one facing an issue </a:t>
            </a:r>
          </a:p>
          <a:p>
            <a:pPr indent="0">
              <a:buNone/>
            </a:pPr>
            <a:r>
              <a:rPr lang="en-US" sz="1800" b="0" dirty="0">
                <a:sym typeface="Wingdings" panose="05000000000000000000" pitchFamily="2" charset="2"/>
              </a:rPr>
              <a:t>	 Ask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ym typeface="Wingdings" panose="05000000000000000000" pitchFamily="2" charset="2"/>
              </a:rPr>
              <a:t>Most difficult part: matching different schedules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>
                <a:sym typeface="Wingdings" panose="05000000000000000000" pitchFamily="2" charset="2"/>
              </a:rPr>
              <a:t>Communication is the key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First integration attempt will ALWAYS fail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Murphy’s law is in fact true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Always prepare a plan B for you plan B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9A54B51-8CEF-4800-9C60-61234C4A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5C4E9EB-8472-4671-8210-6DD7734D8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3199660-479D-4009-8E45-E9BEEA9FF3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1DB99-ED78-4EFB-B158-78712BBA32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BA07125-F287-674A-B4D8-FED3251FDE20}" type="slidenum">
              <a:rPr lang="de-DE" smtClean="0"/>
              <a:pPr>
                <a:spcAft>
                  <a:spcPts val="600"/>
                </a:spcAft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10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A3D81862-F737-468E-9653-7A9402997EAA}"/>
              </a:ext>
            </a:extLst>
          </p:cNvPr>
          <p:cNvSpPr/>
          <p:nvPr/>
        </p:nvSpPr>
        <p:spPr>
          <a:xfrm>
            <a:off x="7965468" y="2719644"/>
            <a:ext cx="2433667" cy="2505835"/>
          </a:xfrm>
          <a:prstGeom prst="ellipse">
            <a:avLst/>
          </a:prstGeom>
          <a:solidFill>
            <a:srgbClr val="96BE00"/>
          </a:solidFill>
          <a:ln>
            <a:solidFill>
              <a:srgbClr val="96BE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Video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B626FFBA-A612-4364-8C86-F699AE8B871B}"/>
              </a:ext>
            </a:extLst>
          </p:cNvPr>
          <p:cNvSpPr/>
          <p:nvPr/>
        </p:nvSpPr>
        <p:spPr>
          <a:xfrm>
            <a:off x="7965468" y="2719643"/>
            <a:ext cx="2433667" cy="2505835"/>
          </a:xfrm>
          <a:prstGeom prst="ellipse">
            <a:avLst/>
          </a:prstGeom>
          <a:solidFill>
            <a:srgbClr val="96BE00"/>
          </a:solidFill>
          <a:ln>
            <a:solidFill>
              <a:srgbClr val="96BE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/>
              <a:t>Communication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25A2EC2-855A-4ED0-95F1-9DB8A97BD9F0}"/>
              </a:ext>
            </a:extLst>
          </p:cNvPr>
          <p:cNvSpPr/>
          <p:nvPr/>
        </p:nvSpPr>
        <p:spPr>
          <a:xfrm>
            <a:off x="7965468" y="2719642"/>
            <a:ext cx="2433667" cy="2505835"/>
          </a:xfrm>
          <a:prstGeom prst="ellipse">
            <a:avLst/>
          </a:prstGeom>
          <a:solidFill>
            <a:srgbClr val="96BE00"/>
          </a:solidFill>
          <a:ln>
            <a:solidFill>
              <a:srgbClr val="96BE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Control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BDBD5E-69C3-41D7-A415-615F0455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Outline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6711E853-B442-4D18-B1BE-61F3E84FB4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5D0A5-50E5-4F72-AF8D-997153FFF8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6774D1A-2162-441F-BDF0-C653AD72F215}"/>
              </a:ext>
            </a:extLst>
          </p:cNvPr>
          <p:cNvSpPr/>
          <p:nvPr/>
        </p:nvSpPr>
        <p:spPr>
          <a:xfrm>
            <a:off x="3272567" y="3705859"/>
            <a:ext cx="1083733" cy="53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D1A53BA-570D-4E9A-A746-647D17B3F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33" y="3567684"/>
            <a:ext cx="1911272" cy="809750"/>
          </a:xfrm>
          <a:prstGeom prst="rect">
            <a:avLst/>
          </a:prstGeom>
        </p:spPr>
      </p:pic>
      <p:pic>
        <p:nvPicPr>
          <p:cNvPr id="19" name="Grafik 18" descr="Ein Bild, das Haushaltsgerät enthält.&#10;&#10;Automatisch generierte Beschreibung">
            <a:extLst>
              <a:ext uri="{FF2B5EF4-FFF2-40B4-BE49-F238E27FC236}">
                <a16:creationId xmlns:a16="http://schemas.microsoft.com/office/drawing/2014/main" id="{E613513B-99A4-4883-87CC-DBF23C61F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05" y="734400"/>
            <a:ext cx="8993191" cy="67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3.33333E-6 L -0.58646 0.00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38334 0.196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38125 -0.197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-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125 -0.19769 L -0.4474 -0.0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958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646 0.00787 L -0.44753 -0.0057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6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334 0.19676 L -0.44753 -0.0039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16" y="-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7" grpId="0" animBg="1"/>
      <p:bldP spid="7" grpId="1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FF21A13-78E5-4758-ACB4-C51B89FB7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9" r="736" b="96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D68DD0-724C-4707-9CCD-01241E209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2885" y="1771655"/>
            <a:ext cx="5380802" cy="473975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Create project plan beforehand, incl. fixed time</a:t>
            </a:r>
          </a:p>
          <a:p>
            <a:pPr indent="0">
              <a:buNone/>
            </a:pPr>
            <a:r>
              <a:rPr lang="en-US" sz="1800" b="0" dirty="0"/>
              <a:t>	slots with the </a:t>
            </a:r>
            <a:r>
              <a:rPr lang="en-US" sz="1800" b="0" dirty="0" err="1"/>
              <a:t>Twizy</a:t>
            </a:r>
            <a:endParaRPr lang="en-US" sz="1800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dirty="0"/>
              <a:t>Start directly with working on last semester’s</a:t>
            </a:r>
          </a:p>
          <a:p>
            <a:pPr indent="0">
              <a:buNone/>
            </a:pPr>
            <a:r>
              <a:rPr lang="en-US" sz="1800" b="0" dirty="0"/>
              <a:t>	code </a:t>
            </a:r>
            <a:r>
              <a:rPr lang="en-US" sz="1800" b="0" dirty="0">
                <a:sym typeface="Wingdings" panose="05000000000000000000" pitchFamily="2" charset="2"/>
              </a:rPr>
              <a:t> Learning by doing</a:t>
            </a:r>
            <a:endParaRPr lang="en-US" sz="1800" b="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89A54B51-8CEF-4800-9C60-61234C4A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>
            <a:normAutofit fontScale="90000"/>
          </a:bodyPr>
          <a:lstStyle/>
          <a:p>
            <a:r>
              <a:rPr lang="en-US" dirty="0"/>
              <a:t>If we could restart, what would we do differently?</a:t>
            </a:r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75C4E9EB-8472-4671-8210-6DD7734D8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3199660-479D-4009-8E45-E9BEEA9FF3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21DB99-ED78-4EFB-B158-78712BBA32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93700" y="6627813"/>
            <a:ext cx="255588" cy="20796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BA07125-F287-674A-B4D8-FED3251FDE20}" type="slidenum">
              <a:rPr lang="de-DE" smtClean="0"/>
              <a:pPr>
                <a:spcAft>
                  <a:spcPts val="600"/>
                </a:spcAft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2686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50BCE39-7660-40D1-BE22-217429A7F1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30AC89-16D2-4DCA-B80A-89EEEC38F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632429F-CA41-4977-829C-74D74739A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129447-1528-4045-A32A-4B3D1E2DA1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  <p:pic>
        <p:nvPicPr>
          <p:cNvPr id="7" name="Grafik 6" descr="Ein Bild, das Text, draußen enthält.&#10;&#10;Automatisch generierte Beschreibung">
            <a:extLst>
              <a:ext uri="{FF2B5EF4-FFF2-40B4-BE49-F238E27FC236}">
                <a16:creationId xmlns:a16="http://schemas.microsoft.com/office/drawing/2014/main" id="{38E20BF2-06A5-472C-9FB6-AF743C1FB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0225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7E613AB1-F9B6-4882-B564-AAE0F3B30476}"/>
              </a:ext>
            </a:extLst>
          </p:cNvPr>
          <p:cNvSpPr txBox="1">
            <a:spLocks/>
          </p:cNvSpPr>
          <p:nvPr/>
        </p:nvSpPr>
        <p:spPr bwMode="auto">
          <a:xfrm>
            <a:off x="0" y="927100"/>
            <a:ext cx="11559967" cy="199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sz="1600" b="0" i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0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de-DE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de-DE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DE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de-DE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40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attention</a:t>
            </a:r>
            <a:r>
              <a:rPr lang="de-DE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Any </a:t>
            </a:r>
            <a:r>
              <a:rPr lang="de-DE" sz="4000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r>
              <a:rPr lang="de-DE" sz="4000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1201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6345BE-2BAA-4FC7-94D3-7FFF72555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+mn-lt"/>
                <a:cs typeface="Arial" panose="020B0604020202020204" pitchFamily="34" charset="0"/>
              </a:rPr>
              <a:t>The control of the vehicle should be interactive and easy to operate by using Joystick.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b="0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b="0" u="none" strike="noStrike" baseline="0" dirty="0">
                <a:latin typeface="+mn-lt"/>
                <a:cs typeface="Arial" panose="020B0604020202020204" pitchFamily="34" charset="0"/>
              </a:rPr>
              <a:t>Implementation of source code with the help of Python and ROS environment.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800" dirty="0">
              <a:latin typeface="+mn-lt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Arial" panose="020B0604020202020204" pitchFamily="34" charset="0"/>
              </a:rPr>
              <a:t>Developing a</a:t>
            </a:r>
            <a:r>
              <a:rPr lang="en-IN" sz="1800" b="0" u="none" strike="noStrike" baseline="0" dirty="0">
                <a:latin typeface="+mn-lt"/>
                <a:cs typeface="Arial" panose="020B0604020202020204" pitchFamily="34" charset="0"/>
              </a:rPr>
              <a:t> publisher node for publishing specific type ROS message (i.e. Input Commands from Joystick) over a given ROS topic.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800" dirty="0">
              <a:latin typeface="+mn-lt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Arial" panose="020B0604020202020204" pitchFamily="34" charset="0"/>
              </a:rPr>
              <a:t>To achieve real-time control commands for transmission.</a:t>
            </a:r>
          </a:p>
          <a:p>
            <a:endParaRPr lang="de-DE" sz="1800" dirty="0">
              <a:latin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BA74CB1-5A90-4910-BBE6-4C2F8343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Control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EB0DD8-EC8E-4454-922A-08DF385C5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Main Target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AC9A5-9A77-44E0-84B1-E218764AE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97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A74CB1-5A90-4910-BBE6-4C2F8343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Control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EB0DD8-EC8E-4454-922A-08DF385C5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Hardware and Software 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AC9A5-9A77-44E0-84B1-E218764AE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669484-F473-4CF2-838A-892505325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25A677-F7F5-4AE1-A4D9-98EB72F0A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50" y="5216045"/>
            <a:ext cx="1945980" cy="1093247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7DEFB8BE-50AC-40ED-AFE7-6226A39C2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0" y="1721438"/>
            <a:ext cx="11560319" cy="37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BA74CB1-5A90-4910-BBE6-4C2F8343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Control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EB0DD8-EC8E-4454-922A-08DF385C5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System Setup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AC9A5-9A77-44E0-84B1-E218764AE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669484-F473-4CF2-838A-892505325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E0D340A8-02DF-450F-8E66-1E9C14C42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550" y="1145328"/>
            <a:ext cx="6614900" cy="53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8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6345BE-2BAA-4FC7-94D3-7FFF72555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+mn-lt"/>
                <a:cs typeface="Arial" panose="020B0604020202020204" pitchFamily="34" charset="0"/>
              </a:rPr>
              <a:t>Issues while collecting raw data from joystick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Arial" panose="020B0604020202020204" pitchFamily="34" charset="0"/>
              </a:rPr>
              <a:t>Problems while setting maximum Steering angle value of vehicle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Arial" panose="020B0604020202020204" pitchFamily="34" charset="0"/>
              </a:rPr>
              <a:t>Problems while developing and implementing of publisher node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Arial" panose="020B0604020202020204" pitchFamily="34" charset="0"/>
              </a:rPr>
              <a:t>Errors while multiple inputs are given </a:t>
            </a:r>
            <a:r>
              <a:rPr lang="en-IN" sz="1800" dirty="0" err="1">
                <a:latin typeface="+mn-lt"/>
                <a:cs typeface="Arial" panose="020B0604020202020204" pitchFamily="34" charset="0"/>
              </a:rPr>
              <a:t>i.e</a:t>
            </a:r>
            <a:r>
              <a:rPr lang="en-IN" sz="1800" dirty="0">
                <a:latin typeface="+mn-lt"/>
                <a:cs typeface="Arial" panose="020B0604020202020204" pitchFamily="34" charset="0"/>
              </a:rPr>
              <a:t> acceleration and braking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latin typeface="+mn-lt"/>
                <a:cs typeface="Arial" panose="020B0604020202020204" pitchFamily="34" charset="0"/>
              </a:rPr>
              <a:t>Difficulty with steering wheel as it was not able to return to initial position.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Arial" panose="020B0604020202020204" pitchFamily="34" charset="0"/>
              </a:rPr>
              <a:t>The transmission of the control commands should be in real-time.</a:t>
            </a:r>
            <a:endParaRPr lang="en-IN" sz="1800" dirty="0">
              <a:latin typeface="+mn-lt"/>
              <a:cs typeface="Arial" panose="020B0604020202020204" pitchFamily="34" charset="0"/>
            </a:endParaRPr>
          </a:p>
          <a:p>
            <a:pPr algn="just"/>
            <a:endParaRPr lang="en-IN" sz="1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BA74CB1-5A90-4910-BBE6-4C2F8343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Control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EB0DD8-EC8E-4454-922A-08DF385C5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Challenges Faced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AC9A5-9A77-44E0-84B1-E218764AE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294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E6345BE-2BAA-4FC7-94D3-7FFF72555F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0" i="0" u="none" strike="noStrike" baseline="0" dirty="0">
                <a:latin typeface="+mn-lt"/>
              </a:rPr>
              <a:t>For better driving and safety </a:t>
            </a:r>
            <a:r>
              <a:rPr lang="en-IN" sz="1800" dirty="0">
                <a:latin typeface="+mn-lt"/>
              </a:rPr>
              <a:t>purpose we can add more functions in control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+mn-lt"/>
              </a:rPr>
              <a:t>Parallel use of different technology with data fusion wireless, radar systems of different ranges, laser scanners, image processing systems.</a:t>
            </a:r>
            <a:endParaRPr lang="en-IN" sz="1800" b="0" i="0" u="none" strike="noStrike" baseline="0" dirty="0">
              <a:latin typeface="+mn-lt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BA74CB1-5A90-4910-BBE6-4C2F8343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Control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1EB0DD8-EC8E-4454-922A-08DF385C54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Future Scope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7AC9A5-9A77-44E0-84B1-E218764AEB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FBA07125-F287-674A-B4D8-FED3251FDE20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75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2B64739-6742-4F96-9B46-CBF1FC7D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Video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F1341C9-7E06-4B13-B2DC-A4450A70F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Timeline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6320AA1F-B7B0-485E-AEB7-62DA4992070C}"/>
              </a:ext>
            </a:extLst>
          </p:cNvPr>
          <p:cNvSpPr/>
          <p:nvPr/>
        </p:nvSpPr>
        <p:spPr>
          <a:xfrm>
            <a:off x="393600" y="1082054"/>
            <a:ext cx="10460424" cy="798063"/>
          </a:xfrm>
          <a:prstGeom prst="notchedRightArrow">
            <a:avLst>
              <a:gd name="adj1" fmla="val 47485"/>
              <a:gd name="adj2" fmla="val 72676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/>
              <a:t>	Teleoperated Driving - Timeline</a:t>
            </a:r>
            <a:endParaRPr lang="en-I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r character">
                <a:extLst>
                  <a:ext uri="{FF2B5EF4-FFF2-40B4-BE49-F238E27FC236}">
                    <a16:creationId xmlns:a16="http://schemas.microsoft.com/office/drawing/2014/main" id="{819AC469-2395-40F4-9095-E119A81D77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05608" y="840963"/>
              <a:ext cx="1413568" cy="10340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13568" cy="1034086"/>
                    </a:xfrm>
                    <a:prstGeom prst="rect">
                      <a:avLst/>
                    </a:prstGeom>
                  </am3d:spPr>
                  <am3d:camera>
                    <am3d:pos x="0" y="0" z="569542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6905" d="1000000"/>
                    <am3d:preTrans dx="0" dy="-846964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95044" ay="2612100" az="6955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653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r character">
                <a:extLst>
                  <a:ext uri="{FF2B5EF4-FFF2-40B4-BE49-F238E27FC236}">
                    <a16:creationId xmlns:a16="http://schemas.microsoft.com/office/drawing/2014/main" id="{819AC469-2395-40F4-9095-E119A81D77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05608" y="840963"/>
                <a:ext cx="1413568" cy="1034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uet classic car white">
                <a:extLst>
                  <a:ext uri="{FF2B5EF4-FFF2-40B4-BE49-F238E27FC236}">
                    <a16:creationId xmlns:a16="http://schemas.microsoft.com/office/drawing/2014/main" id="{554FB694-4AD4-4AFA-9D1A-85EAC3F2FD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479474" y="941839"/>
              <a:ext cx="1451562" cy="9332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51562" cy="933210"/>
                    </a:xfrm>
                    <a:prstGeom prst="rect">
                      <a:avLst/>
                    </a:prstGeom>
                  </am3d:spPr>
                  <am3d:camera>
                    <am3d:pos x="0" y="0" z="571977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4071507" d="1000000"/>
                    <am3d:preTrans dx="109152" dy="-3700657" dz="537091"/>
                    <am3d:scale>
                      <am3d:sx n="1000000" d="1000000"/>
                      <am3d:sy n="1000000" d="1000000"/>
                      <am3d:sz n="1000000" d="1000000"/>
                    </am3d:scale>
                    <am3d:rot ax="902230" ay="2940412" az="68774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79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uet classic car white">
                <a:extLst>
                  <a:ext uri="{FF2B5EF4-FFF2-40B4-BE49-F238E27FC236}">
                    <a16:creationId xmlns:a16="http://schemas.microsoft.com/office/drawing/2014/main" id="{554FB694-4AD4-4AFA-9D1A-85EAC3F2FD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9474" y="941839"/>
                <a:ext cx="1451562" cy="93321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DA32E69-F78F-4B00-B2D5-90D9D858D614}"/>
              </a:ext>
            </a:extLst>
          </p:cNvPr>
          <p:cNvGraphicFramePr/>
          <p:nvPr/>
        </p:nvGraphicFramePr>
        <p:xfrm>
          <a:off x="0" y="1230642"/>
          <a:ext cx="12192000" cy="5313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5365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roject Cars 2 has great triple screen support for different sized monitors  : r/simracing">
            <a:extLst>
              <a:ext uri="{FF2B5EF4-FFF2-40B4-BE49-F238E27FC236}">
                <a16:creationId xmlns:a16="http://schemas.microsoft.com/office/drawing/2014/main" id="{3A2504A9-D263-4820-BE12-EFED9B34F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30" b="15623"/>
          <a:stretch/>
        </p:blipFill>
        <p:spPr bwMode="auto">
          <a:xfrm>
            <a:off x="633604" y="1767840"/>
            <a:ext cx="11055617" cy="47412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4BA7F5-B2C4-48BC-B97B-E3BDBEA4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000" dirty="0"/>
              <a:t>Video</a:t>
            </a:r>
            <a:endParaRPr lang="en-IN" dirty="0"/>
          </a:p>
        </p:txBody>
      </p:sp>
      <p:sp>
        <p:nvSpPr>
          <p:cNvPr id="11" name="Subtitle 3">
            <a:extLst>
              <a:ext uri="{FF2B5EF4-FFF2-40B4-BE49-F238E27FC236}">
                <a16:creationId xmlns:a16="http://schemas.microsoft.com/office/drawing/2014/main" id="{DD266417-33D0-48DC-8FA6-FCF359536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0BADF-10EA-4CF7-8592-7648179512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93700" y="6627813"/>
            <a:ext cx="255588" cy="20796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FBA07125-F287-674A-B4D8-FED3251FDE20}" type="slidenum">
              <a:rPr lang="de-DE" smtClean="0"/>
              <a:pPr>
                <a:spcAft>
                  <a:spcPts val="600"/>
                </a:spcAft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49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FB47AE64-2EC0-40EE-81E9-F8567DBCCE49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customXml/itemProps2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presentation_KW41</Template>
  <TotalTime>0</TotalTime>
  <Words>884</Words>
  <Application>Microsoft Office PowerPoint</Application>
  <PresentationFormat>Breitbild</PresentationFormat>
  <Paragraphs>188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Segoe UI</vt:lpstr>
      <vt:lpstr>Office</vt:lpstr>
      <vt:lpstr>1_Bildschirm</vt:lpstr>
      <vt:lpstr>PowerPoint-Präsentation</vt:lpstr>
      <vt:lpstr>Outline</vt:lpstr>
      <vt:lpstr>Control</vt:lpstr>
      <vt:lpstr>Control</vt:lpstr>
      <vt:lpstr>Control</vt:lpstr>
      <vt:lpstr>Control</vt:lpstr>
      <vt:lpstr>Control</vt:lpstr>
      <vt:lpstr>Video</vt:lpstr>
      <vt:lpstr>Video</vt:lpstr>
      <vt:lpstr>Video</vt:lpstr>
      <vt:lpstr>Video</vt:lpstr>
      <vt:lpstr>Video</vt:lpstr>
      <vt:lpstr>Video</vt:lpstr>
      <vt:lpstr>Communication</vt:lpstr>
      <vt:lpstr>Communication</vt:lpstr>
      <vt:lpstr>Communication</vt:lpstr>
      <vt:lpstr>Communication</vt:lpstr>
      <vt:lpstr>Communication</vt:lpstr>
      <vt:lpstr>Lessons learned</vt:lpstr>
      <vt:lpstr>If we could restart, what would we do differently?</vt:lpstr>
      <vt:lpstr>PowerPoint-Präsentation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Ömer Dönmez</dc:creator>
  <cp:lastModifiedBy>Ömer Dönmez</cp:lastModifiedBy>
  <cp:revision>51</cp:revision>
  <cp:lastPrinted>2018-04-09T18:27:12Z</cp:lastPrinted>
  <dcterms:created xsi:type="dcterms:W3CDTF">2021-10-13T18:54:43Z</dcterms:created>
  <dcterms:modified xsi:type="dcterms:W3CDTF">2022-01-13T11:06:04Z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